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344" y="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C60C2F-613A-43C9-A678-D9664664401E}" type="datetimeFigureOut">
              <a:rPr lang="en-US" smtClean="0"/>
              <a:t>6/5/2024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4C2AD7-5F48-4A56-A790-7C78B59642E0}" type="slidenum">
              <a:rPr lang="en-US" smtClean="0"/>
              <a:t>‹#›</a:t>
            </a:fld>
            <a:endParaRPr lang="en-US"/>
          </a:p>
        </p:txBody>
      </p:sp>
    </p:spTree>
    <p:extLst>
      <p:ext uri="{BB962C8B-B14F-4D97-AF65-F5344CB8AC3E}">
        <p14:creationId xmlns:p14="http://schemas.microsoft.com/office/powerpoint/2010/main" val="3291707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44C2AD7-5F48-4A56-A790-7C78B59642E0}" type="slidenum">
              <a:rPr lang="en-US" smtClean="0"/>
              <a:t>5</a:t>
            </a:fld>
            <a:endParaRPr lang="en-US"/>
          </a:p>
        </p:txBody>
      </p:sp>
    </p:spTree>
    <p:extLst>
      <p:ext uri="{BB962C8B-B14F-4D97-AF65-F5344CB8AC3E}">
        <p14:creationId xmlns:p14="http://schemas.microsoft.com/office/powerpoint/2010/main" val="3867363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522D1-F2FF-9702-5E5B-AF38BB5B97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F8BB55-7264-3D45-0C21-F7489FE95F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A00325-F348-A581-AF8A-38D801EBB83F}"/>
              </a:ext>
            </a:extLst>
          </p:cNvPr>
          <p:cNvSpPr>
            <a:spLocks noGrp="1"/>
          </p:cNvSpPr>
          <p:nvPr>
            <p:ph type="dt" sz="half" idx="10"/>
          </p:nvPr>
        </p:nvSpPr>
        <p:spPr/>
        <p:txBody>
          <a:bodyPr/>
          <a:lstStyle/>
          <a:p>
            <a:fld id="{E2CFE248-2276-43FE-8631-D320EF1C32E9}" type="datetimeFigureOut">
              <a:rPr lang="en-US" smtClean="0"/>
              <a:t>6/5/2024</a:t>
            </a:fld>
            <a:endParaRPr lang="en-US"/>
          </a:p>
        </p:txBody>
      </p:sp>
      <p:sp>
        <p:nvSpPr>
          <p:cNvPr id="5" name="Footer Placeholder 4">
            <a:extLst>
              <a:ext uri="{FF2B5EF4-FFF2-40B4-BE49-F238E27FC236}">
                <a16:creationId xmlns:a16="http://schemas.microsoft.com/office/drawing/2014/main" id="{6455B2AA-2CAD-FB68-7E5A-63E857284B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4C7CEE-7186-8A0B-E846-0C880568CF49}"/>
              </a:ext>
            </a:extLst>
          </p:cNvPr>
          <p:cNvSpPr>
            <a:spLocks noGrp="1"/>
          </p:cNvSpPr>
          <p:nvPr>
            <p:ph type="sldNum" sz="quarter" idx="12"/>
          </p:nvPr>
        </p:nvSpPr>
        <p:spPr/>
        <p:txBody>
          <a:bodyPr/>
          <a:lstStyle/>
          <a:p>
            <a:fld id="{37813DDA-B47F-4BCA-804C-6AF9F28FB02A}" type="slidenum">
              <a:rPr lang="en-US" smtClean="0"/>
              <a:t>‹#›</a:t>
            </a:fld>
            <a:endParaRPr lang="en-US"/>
          </a:p>
        </p:txBody>
      </p:sp>
    </p:spTree>
    <p:extLst>
      <p:ext uri="{BB962C8B-B14F-4D97-AF65-F5344CB8AC3E}">
        <p14:creationId xmlns:p14="http://schemas.microsoft.com/office/powerpoint/2010/main" val="4180254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D3F4B-3C64-85CF-C65B-A756FC6F85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06D657-8D28-9FAE-2001-900C1D1B38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991682-8BF0-7913-63DB-E606ADF159E7}"/>
              </a:ext>
            </a:extLst>
          </p:cNvPr>
          <p:cNvSpPr>
            <a:spLocks noGrp="1"/>
          </p:cNvSpPr>
          <p:nvPr>
            <p:ph type="dt" sz="half" idx="10"/>
          </p:nvPr>
        </p:nvSpPr>
        <p:spPr/>
        <p:txBody>
          <a:bodyPr/>
          <a:lstStyle/>
          <a:p>
            <a:fld id="{E2CFE248-2276-43FE-8631-D320EF1C32E9}" type="datetimeFigureOut">
              <a:rPr lang="en-US" smtClean="0"/>
              <a:t>6/5/2024</a:t>
            </a:fld>
            <a:endParaRPr lang="en-US"/>
          </a:p>
        </p:txBody>
      </p:sp>
      <p:sp>
        <p:nvSpPr>
          <p:cNvPr id="5" name="Footer Placeholder 4">
            <a:extLst>
              <a:ext uri="{FF2B5EF4-FFF2-40B4-BE49-F238E27FC236}">
                <a16:creationId xmlns:a16="http://schemas.microsoft.com/office/drawing/2014/main" id="{7600623D-0E82-D773-E391-F9336FE095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0F940B-AFA2-FE67-7069-160801F842AD}"/>
              </a:ext>
            </a:extLst>
          </p:cNvPr>
          <p:cNvSpPr>
            <a:spLocks noGrp="1"/>
          </p:cNvSpPr>
          <p:nvPr>
            <p:ph type="sldNum" sz="quarter" idx="12"/>
          </p:nvPr>
        </p:nvSpPr>
        <p:spPr/>
        <p:txBody>
          <a:bodyPr/>
          <a:lstStyle/>
          <a:p>
            <a:fld id="{37813DDA-B47F-4BCA-804C-6AF9F28FB02A}" type="slidenum">
              <a:rPr lang="en-US" smtClean="0"/>
              <a:t>‹#›</a:t>
            </a:fld>
            <a:endParaRPr lang="en-US"/>
          </a:p>
        </p:txBody>
      </p:sp>
    </p:spTree>
    <p:extLst>
      <p:ext uri="{BB962C8B-B14F-4D97-AF65-F5344CB8AC3E}">
        <p14:creationId xmlns:p14="http://schemas.microsoft.com/office/powerpoint/2010/main" val="4088241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ED9C8E-F8DA-6D53-AA90-6E3C30B61F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B75BD5-CE6C-DEEC-4E82-7C4733FFA4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2680A8-4D12-B6DE-86D9-DA4595399BE6}"/>
              </a:ext>
            </a:extLst>
          </p:cNvPr>
          <p:cNvSpPr>
            <a:spLocks noGrp="1"/>
          </p:cNvSpPr>
          <p:nvPr>
            <p:ph type="dt" sz="half" idx="10"/>
          </p:nvPr>
        </p:nvSpPr>
        <p:spPr/>
        <p:txBody>
          <a:bodyPr/>
          <a:lstStyle/>
          <a:p>
            <a:fld id="{E2CFE248-2276-43FE-8631-D320EF1C32E9}" type="datetimeFigureOut">
              <a:rPr lang="en-US" smtClean="0"/>
              <a:t>6/5/2024</a:t>
            </a:fld>
            <a:endParaRPr lang="en-US"/>
          </a:p>
        </p:txBody>
      </p:sp>
      <p:sp>
        <p:nvSpPr>
          <p:cNvPr id="5" name="Footer Placeholder 4">
            <a:extLst>
              <a:ext uri="{FF2B5EF4-FFF2-40B4-BE49-F238E27FC236}">
                <a16:creationId xmlns:a16="http://schemas.microsoft.com/office/drawing/2014/main" id="{386B8FC5-2D1A-546A-529B-1E57DB9589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4E37CC-71DA-E358-68DF-C1A63881910F}"/>
              </a:ext>
            </a:extLst>
          </p:cNvPr>
          <p:cNvSpPr>
            <a:spLocks noGrp="1"/>
          </p:cNvSpPr>
          <p:nvPr>
            <p:ph type="sldNum" sz="quarter" idx="12"/>
          </p:nvPr>
        </p:nvSpPr>
        <p:spPr/>
        <p:txBody>
          <a:bodyPr/>
          <a:lstStyle/>
          <a:p>
            <a:fld id="{37813DDA-B47F-4BCA-804C-6AF9F28FB02A}" type="slidenum">
              <a:rPr lang="en-US" smtClean="0"/>
              <a:t>‹#›</a:t>
            </a:fld>
            <a:endParaRPr lang="en-US"/>
          </a:p>
        </p:txBody>
      </p:sp>
    </p:spTree>
    <p:extLst>
      <p:ext uri="{BB962C8B-B14F-4D97-AF65-F5344CB8AC3E}">
        <p14:creationId xmlns:p14="http://schemas.microsoft.com/office/powerpoint/2010/main" val="3556728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8D040-6C81-47E9-E471-6BCCEF5C41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7CF3F-D92B-E464-C90F-5D37B02C96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C4AC0-E647-40E1-5EF5-B4AE15D4BFA7}"/>
              </a:ext>
            </a:extLst>
          </p:cNvPr>
          <p:cNvSpPr>
            <a:spLocks noGrp="1"/>
          </p:cNvSpPr>
          <p:nvPr>
            <p:ph type="dt" sz="half" idx="10"/>
          </p:nvPr>
        </p:nvSpPr>
        <p:spPr/>
        <p:txBody>
          <a:bodyPr/>
          <a:lstStyle/>
          <a:p>
            <a:fld id="{E2CFE248-2276-43FE-8631-D320EF1C32E9}" type="datetimeFigureOut">
              <a:rPr lang="en-US" smtClean="0"/>
              <a:t>6/5/2024</a:t>
            </a:fld>
            <a:endParaRPr lang="en-US"/>
          </a:p>
        </p:txBody>
      </p:sp>
      <p:sp>
        <p:nvSpPr>
          <p:cNvPr id="5" name="Footer Placeholder 4">
            <a:extLst>
              <a:ext uri="{FF2B5EF4-FFF2-40B4-BE49-F238E27FC236}">
                <a16:creationId xmlns:a16="http://schemas.microsoft.com/office/drawing/2014/main" id="{407629B6-165A-2263-5FEC-B6E5624FA4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348B8D-9382-C715-A72C-888672065249}"/>
              </a:ext>
            </a:extLst>
          </p:cNvPr>
          <p:cNvSpPr>
            <a:spLocks noGrp="1"/>
          </p:cNvSpPr>
          <p:nvPr>
            <p:ph type="sldNum" sz="quarter" idx="12"/>
          </p:nvPr>
        </p:nvSpPr>
        <p:spPr/>
        <p:txBody>
          <a:bodyPr/>
          <a:lstStyle/>
          <a:p>
            <a:fld id="{37813DDA-B47F-4BCA-804C-6AF9F28FB02A}" type="slidenum">
              <a:rPr lang="en-US" smtClean="0"/>
              <a:t>‹#›</a:t>
            </a:fld>
            <a:endParaRPr lang="en-US"/>
          </a:p>
        </p:txBody>
      </p:sp>
    </p:spTree>
    <p:extLst>
      <p:ext uri="{BB962C8B-B14F-4D97-AF65-F5344CB8AC3E}">
        <p14:creationId xmlns:p14="http://schemas.microsoft.com/office/powerpoint/2010/main" val="3803100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B74A5-A3AC-52F6-7895-7A210C720F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EB73C8-5EA1-65CB-0FF4-57A6D1CD566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14ADF6-231A-7513-F167-0EFB72A340A8}"/>
              </a:ext>
            </a:extLst>
          </p:cNvPr>
          <p:cNvSpPr>
            <a:spLocks noGrp="1"/>
          </p:cNvSpPr>
          <p:nvPr>
            <p:ph type="dt" sz="half" idx="10"/>
          </p:nvPr>
        </p:nvSpPr>
        <p:spPr/>
        <p:txBody>
          <a:bodyPr/>
          <a:lstStyle/>
          <a:p>
            <a:fld id="{E2CFE248-2276-43FE-8631-D320EF1C32E9}" type="datetimeFigureOut">
              <a:rPr lang="en-US" smtClean="0"/>
              <a:t>6/5/2024</a:t>
            </a:fld>
            <a:endParaRPr lang="en-US"/>
          </a:p>
        </p:txBody>
      </p:sp>
      <p:sp>
        <p:nvSpPr>
          <p:cNvPr id="5" name="Footer Placeholder 4">
            <a:extLst>
              <a:ext uri="{FF2B5EF4-FFF2-40B4-BE49-F238E27FC236}">
                <a16:creationId xmlns:a16="http://schemas.microsoft.com/office/drawing/2014/main" id="{70B74FA2-9DF6-6251-E4D9-245BDAA2AF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6B539F-FC13-7935-9E75-2AA040EA43A0}"/>
              </a:ext>
            </a:extLst>
          </p:cNvPr>
          <p:cNvSpPr>
            <a:spLocks noGrp="1"/>
          </p:cNvSpPr>
          <p:nvPr>
            <p:ph type="sldNum" sz="quarter" idx="12"/>
          </p:nvPr>
        </p:nvSpPr>
        <p:spPr/>
        <p:txBody>
          <a:bodyPr/>
          <a:lstStyle/>
          <a:p>
            <a:fld id="{37813DDA-B47F-4BCA-804C-6AF9F28FB02A}" type="slidenum">
              <a:rPr lang="en-US" smtClean="0"/>
              <a:t>‹#›</a:t>
            </a:fld>
            <a:endParaRPr lang="en-US"/>
          </a:p>
        </p:txBody>
      </p:sp>
    </p:spTree>
    <p:extLst>
      <p:ext uri="{BB962C8B-B14F-4D97-AF65-F5344CB8AC3E}">
        <p14:creationId xmlns:p14="http://schemas.microsoft.com/office/powerpoint/2010/main" val="141172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471AB-9EE8-E81C-8D94-3462E70AE9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1263D8-73D4-54B4-A1C4-AF9EBA9987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AD1FB4-3186-4090-7C32-F35F8F898E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C876F9-345D-C6A0-DED3-DDC95229AA72}"/>
              </a:ext>
            </a:extLst>
          </p:cNvPr>
          <p:cNvSpPr>
            <a:spLocks noGrp="1"/>
          </p:cNvSpPr>
          <p:nvPr>
            <p:ph type="dt" sz="half" idx="10"/>
          </p:nvPr>
        </p:nvSpPr>
        <p:spPr/>
        <p:txBody>
          <a:bodyPr/>
          <a:lstStyle/>
          <a:p>
            <a:fld id="{E2CFE248-2276-43FE-8631-D320EF1C32E9}" type="datetimeFigureOut">
              <a:rPr lang="en-US" smtClean="0"/>
              <a:t>6/5/2024</a:t>
            </a:fld>
            <a:endParaRPr lang="en-US"/>
          </a:p>
        </p:txBody>
      </p:sp>
      <p:sp>
        <p:nvSpPr>
          <p:cNvPr id="6" name="Footer Placeholder 5">
            <a:extLst>
              <a:ext uri="{FF2B5EF4-FFF2-40B4-BE49-F238E27FC236}">
                <a16:creationId xmlns:a16="http://schemas.microsoft.com/office/drawing/2014/main" id="{B0AA34BB-39B9-B742-9695-239370CC7F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E67AFA-22C1-CFFF-5E1C-9BC28E8884EF}"/>
              </a:ext>
            </a:extLst>
          </p:cNvPr>
          <p:cNvSpPr>
            <a:spLocks noGrp="1"/>
          </p:cNvSpPr>
          <p:nvPr>
            <p:ph type="sldNum" sz="quarter" idx="12"/>
          </p:nvPr>
        </p:nvSpPr>
        <p:spPr/>
        <p:txBody>
          <a:bodyPr/>
          <a:lstStyle/>
          <a:p>
            <a:fld id="{37813DDA-B47F-4BCA-804C-6AF9F28FB02A}" type="slidenum">
              <a:rPr lang="en-US" smtClean="0"/>
              <a:t>‹#›</a:t>
            </a:fld>
            <a:endParaRPr lang="en-US"/>
          </a:p>
        </p:txBody>
      </p:sp>
    </p:spTree>
    <p:extLst>
      <p:ext uri="{BB962C8B-B14F-4D97-AF65-F5344CB8AC3E}">
        <p14:creationId xmlns:p14="http://schemas.microsoft.com/office/powerpoint/2010/main" val="409020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2C236-6927-354D-D2EA-C3A86A9B1A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CAB3DF-F132-BC48-011E-EB098F57E8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841F5A-6A9F-07D9-8BAF-6D2878A699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CEAAB9-B844-58BC-B52A-3729B4576E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B31D58-570D-856D-5F7F-8C5B7041A9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B7AA68-8123-C1C6-B3AD-6C5D4735423E}"/>
              </a:ext>
            </a:extLst>
          </p:cNvPr>
          <p:cNvSpPr>
            <a:spLocks noGrp="1"/>
          </p:cNvSpPr>
          <p:nvPr>
            <p:ph type="dt" sz="half" idx="10"/>
          </p:nvPr>
        </p:nvSpPr>
        <p:spPr/>
        <p:txBody>
          <a:bodyPr/>
          <a:lstStyle/>
          <a:p>
            <a:fld id="{E2CFE248-2276-43FE-8631-D320EF1C32E9}" type="datetimeFigureOut">
              <a:rPr lang="en-US" smtClean="0"/>
              <a:t>6/5/2024</a:t>
            </a:fld>
            <a:endParaRPr lang="en-US"/>
          </a:p>
        </p:txBody>
      </p:sp>
      <p:sp>
        <p:nvSpPr>
          <p:cNvPr id="8" name="Footer Placeholder 7">
            <a:extLst>
              <a:ext uri="{FF2B5EF4-FFF2-40B4-BE49-F238E27FC236}">
                <a16:creationId xmlns:a16="http://schemas.microsoft.com/office/drawing/2014/main" id="{843FCDC3-10B6-F38A-DDA4-F7BF59B2C0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04BACA-10FF-2ACC-68F9-037C508F5BD2}"/>
              </a:ext>
            </a:extLst>
          </p:cNvPr>
          <p:cNvSpPr>
            <a:spLocks noGrp="1"/>
          </p:cNvSpPr>
          <p:nvPr>
            <p:ph type="sldNum" sz="quarter" idx="12"/>
          </p:nvPr>
        </p:nvSpPr>
        <p:spPr/>
        <p:txBody>
          <a:bodyPr/>
          <a:lstStyle/>
          <a:p>
            <a:fld id="{37813DDA-B47F-4BCA-804C-6AF9F28FB02A}" type="slidenum">
              <a:rPr lang="en-US" smtClean="0"/>
              <a:t>‹#›</a:t>
            </a:fld>
            <a:endParaRPr lang="en-US"/>
          </a:p>
        </p:txBody>
      </p:sp>
    </p:spTree>
    <p:extLst>
      <p:ext uri="{BB962C8B-B14F-4D97-AF65-F5344CB8AC3E}">
        <p14:creationId xmlns:p14="http://schemas.microsoft.com/office/powerpoint/2010/main" val="34861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02EDA-0871-3827-F998-DBA39B4BDB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FE210E-5D0D-7852-0311-DE50E81A8222}"/>
              </a:ext>
            </a:extLst>
          </p:cNvPr>
          <p:cNvSpPr>
            <a:spLocks noGrp="1"/>
          </p:cNvSpPr>
          <p:nvPr>
            <p:ph type="dt" sz="half" idx="10"/>
          </p:nvPr>
        </p:nvSpPr>
        <p:spPr/>
        <p:txBody>
          <a:bodyPr/>
          <a:lstStyle/>
          <a:p>
            <a:fld id="{E2CFE248-2276-43FE-8631-D320EF1C32E9}" type="datetimeFigureOut">
              <a:rPr lang="en-US" smtClean="0"/>
              <a:t>6/5/2024</a:t>
            </a:fld>
            <a:endParaRPr lang="en-US"/>
          </a:p>
        </p:txBody>
      </p:sp>
      <p:sp>
        <p:nvSpPr>
          <p:cNvPr id="4" name="Footer Placeholder 3">
            <a:extLst>
              <a:ext uri="{FF2B5EF4-FFF2-40B4-BE49-F238E27FC236}">
                <a16:creationId xmlns:a16="http://schemas.microsoft.com/office/drawing/2014/main" id="{FF163BE5-5D7D-93DF-4F65-AFEAB9919D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BD4128-A79D-6491-354E-6C7D7234F313}"/>
              </a:ext>
            </a:extLst>
          </p:cNvPr>
          <p:cNvSpPr>
            <a:spLocks noGrp="1"/>
          </p:cNvSpPr>
          <p:nvPr>
            <p:ph type="sldNum" sz="quarter" idx="12"/>
          </p:nvPr>
        </p:nvSpPr>
        <p:spPr/>
        <p:txBody>
          <a:bodyPr/>
          <a:lstStyle/>
          <a:p>
            <a:fld id="{37813DDA-B47F-4BCA-804C-6AF9F28FB02A}" type="slidenum">
              <a:rPr lang="en-US" smtClean="0"/>
              <a:t>‹#›</a:t>
            </a:fld>
            <a:endParaRPr lang="en-US"/>
          </a:p>
        </p:txBody>
      </p:sp>
    </p:spTree>
    <p:extLst>
      <p:ext uri="{BB962C8B-B14F-4D97-AF65-F5344CB8AC3E}">
        <p14:creationId xmlns:p14="http://schemas.microsoft.com/office/powerpoint/2010/main" val="21702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A05935-EC2F-D4BF-0BA2-CD4AADF67DD2}"/>
              </a:ext>
            </a:extLst>
          </p:cNvPr>
          <p:cNvSpPr>
            <a:spLocks noGrp="1"/>
          </p:cNvSpPr>
          <p:nvPr>
            <p:ph type="dt" sz="half" idx="10"/>
          </p:nvPr>
        </p:nvSpPr>
        <p:spPr/>
        <p:txBody>
          <a:bodyPr/>
          <a:lstStyle/>
          <a:p>
            <a:fld id="{E2CFE248-2276-43FE-8631-D320EF1C32E9}" type="datetimeFigureOut">
              <a:rPr lang="en-US" smtClean="0"/>
              <a:t>6/5/2024</a:t>
            </a:fld>
            <a:endParaRPr lang="en-US"/>
          </a:p>
        </p:txBody>
      </p:sp>
      <p:sp>
        <p:nvSpPr>
          <p:cNvPr id="3" name="Footer Placeholder 2">
            <a:extLst>
              <a:ext uri="{FF2B5EF4-FFF2-40B4-BE49-F238E27FC236}">
                <a16:creationId xmlns:a16="http://schemas.microsoft.com/office/drawing/2014/main" id="{87ED05FA-604A-D4B3-989E-2536249DE2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59215A-DA10-E976-2C15-2A8F55ACEE63}"/>
              </a:ext>
            </a:extLst>
          </p:cNvPr>
          <p:cNvSpPr>
            <a:spLocks noGrp="1"/>
          </p:cNvSpPr>
          <p:nvPr>
            <p:ph type="sldNum" sz="quarter" idx="12"/>
          </p:nvPr>
        </p:nvSpPr>
        <p:spPr/>
        <p:txBody>
          <a:bodyPr/>
          <a:lstStyle/>
          <a:p>
            <a:fld id="{37813DDA-B47F-4BCA-804C-6AF9F28FB02A}" type="slidenum">
              <a:rPr lang="en-US" smtClean="0"/>
              <a:t>‹#›</a:t>
            </a:fld>
            <a:endParaRPr lang="en-US"/>
          </a:p>
        </p:txBody>
      </p:sp>
    </p:spTree>
    <p:extLst>
      <p:ext uri="{BB962C8B-B14F-4D97-AF65-F5344CB8AC3E}">
        <p14:creationId xmlns:p14="http://schemas.microsoft.com/office/powerpoint/2010/main" val="3204992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8EF82-4150-E593-0565-3BC1DDA5B6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F5D977E-3ADE-0008-746E-8FB6D15B11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3F6697-4165-5D41-5C9B-2320B399B4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74DC00-C4CA-C506-B919-0BB36B476CD7}"/>
              </a:ext>
            </a:extLst>
          </p:cNvPr>
          <p:cNvSpPr>
            <a:spLocks noGrp="1"/>
          </p:cNvSpPr>
          <p:nvPr>
            <p:ph type="dt" sz="half" idx="10"/>
          </p:nvPr>
        </p:nvSpPr>
        <p:spPr/>
        <p:txBody>
          <a:bodyPr/>
          <a:lstStyle/>
          <a:p>
            <a:fld id="{E2CFE248-2276-43FE-8631-D320EF1C32E9}" type="datetimeFigureOut">
              <a:rPr lang="en-US" smtClean="0"/>
              <a:t>6/5/2024</a:t>
            </a:fld>
            <a:endParaRPr lang="en-US"/>
          </a:p>
        </p:txBody>
      </p:sp>
      <p:sp>
        <p:nvSpPr>
          <p:cNvPr id="6" name="Footer Placeholder 5">
            <a:extLst>
              <a:ext uri="{FF2B5EF4-FFF2-40B4-BE49-F238E27FC236}">
                <a16:creationId xmlns:a16="http://schemas.microsoft.com/office/drawing/2014/main" id="{243E4D45-7BA0-CE46-FAA5-CD51C61A32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F3A6F4-2ECF-D203-2A7C-BEDA47D3D885}"/>
              </a:ext>
            </a:extLst>
          </p:cNvPr>
          <p:cNvSpPr>
            <a:spLocks noGrp="1"/>
          </p:cNvSpPr>
          <p:nvPr>
            <p:ph type="sldNum" sz="quarter" idx="12"/>
          </p:nvPr>
        </p:nvSpPr>
        <p:spPr/>
        <p:txBody>
          <a:bodyPr/>
          <a:lstStyle/>
          <a:p>
            <a:fld id="{37813DDA-B47F-4BCA-804C-6AF9F28FB02A}" type="slidenum">
              <a:rPr lang="en-US" smtClean="0"/>
              <a:t>‹#›</a:t>
            </a:fld>
            <a:endParaRPr lang="en-US"/>
          </a:p>
        </p:txBody>
      </p:sp>
    </p:spTree>
    <p:extLst>
      <p:ext uri="{BB962C8B-B14F-4D97-AF65-F5344CB8AC3E}">
        <p14:creationId xmlns:p14="http://schemas.microsoft.com/office/powerpoint/2010/main" val="1944059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393C5-2591-50D0-A009-A2D25C5AA2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B706E1-4FE5-3534-C0DD-8A192616A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F0789F-FD53-8C9D-FDD2-F98F35F5F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6D616D-00C9-42EB-5A30-990159AEB71B}"/>
              </a:ext>
            </a:extLst>
          </p:cNvPr>
          <p:cNvSpPr>
            <a:spLocks noGrp="1"/>
          </p:cNvSpPr>
          <p:nvPr>
            <p:ph type="dt" sz="half" idx="10"/>
          </p:nvPr>
        </p:nvSpPr>
        <p:spPr/>
        <p:txBody>
          <a:bodyPr/>
          <a:lstStyle/>
          <a:p>
            <a:fld id="{E2CFE248-2276-43FE-8631-D320EF1C32E9}" type="datetimeFigureOut">
              <a:rPr lang="en-US" smtClean="0"/>
              <a:t>6/5/2024</a:t>
            </a:fld>
            <a:endParaRPr lang="en-US"/>
          </a:p>
        </p:txBody>
      </p:sp>
      <p:sp>
        <p:nvSpPr>
          <p:cNvPr id="6" name="Footer Placeholder 5">
            <a:extLst>
              <a:ext uri="{FF2B5EF4-FFF2-40B4-BE49-F238E27FC236}">
                <a16:creationId xmlns:a16="http://schemas.microsoft.com/office/drawing/2014/main" id="{DAB34BCF-FAFD-DB54-C57A-F27F0EBF52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5ACA16-C898-3CCF-BCEF-06FABB6AB6A9}"/>
              </a:ext>
            </a:extLst>
          </p:cNvPr>
          <p:cNvSpPr>
            <a:spLocks noGrp="1"/>
          </p:cNvSpPr>
          <p:nvPr>
            <p:ph type="sldNum" sz="quarter" idx="12"/>
          </p:nvPr>
        </p:nvSpPr>
        <p:spPr/>
        <p:txBody>
          <a:bodyPr/>
          <a:lstStyle/>
          <a:p>
            <a:fld id="{37813DDA-B47F-4BCA-804C-6AF9F28FB02A}" type="slidenum">
              <a:rPr lang="en-US" smtClean="0"/>
              <a:t>‹#›</a:t>
            </a:fld>
            <a:endParaRPr lang="en-US"/>
          </a:p>
        </p:txBody>
      </p:sp>
    </p:spTree>
    <p:extLst>
      <p:ext uri="{BB962C8B-B14F-4D97-AF65-F5344CB8AC3E}">
        <p14:creationId xmlns:p14="http://schemas.microsoft.com/office/powerpoint/2010/main" val="104471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382F03-A034-2045-BC2F-1AE441FC90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171453-7B77-523B-150E-C2C4230CE5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F64F8A-3EB2-12AB-CD56-48436C8724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2CFE248-2276-43FE-8631-D320EF1C32E9}" type="datetimeFigureOut">
              <a:rPr lang="en-US" smtClean="0"/>
              <a:t>6/5/2024</a:t>
            </a:fld>
            <a:endParaRPr lang="en-US"/>
          </a:p>
        </p:txBody>
      </p:sp>
      <p:sp>
        <p:nvSpPr>
          <p:cNvPr id="5" name="Footer Placeholder 4">
            <a:extLst>
              <a:ext uri="{FF2B5EF4-FFF2-40B4-BE49-F238E27FC236}">
                <a16:creationId xmlns:a16="http://schemas.microsoft.com/office/drawing/2014/main" id="{7EA471CF-F873-B4A2-0457-8999FC26C3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F9B1DDF-431F-A702-7E73-29A34DA023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7813DDA-B47F-4BCA-804C-6AF9F28FB02A}" type="slidenum">
              <a:rPr lang="en-US" smtClean="0"/>
              <a:t>‹#›</a:t>
            </a:fld>
            <a:endParaRPr lang="en-US"/>
          </a:p>
        </p:txBody>
      </p:sp>
    </p:spTree>
    <p:extLst>
      <p:ext uri="{BB962C8B-B14F-4D97-AF65-F5344CB8AC3E}">
        <p14:creationId xmlns:p14="http://schemas.microsoft.com/office/powerpoint/2010/main" val="3390919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A19CB-06F0-A017-4DD7-AE2F725D439F}"/>
              </a:ext>
            </a:extLst>
          </p:cNvPr>
          <p:cNvSpPr>
            <a:spLocks noGrp="1"/>
          </p:cNvSpPr>
          <p:nvPr>
            <p:ph type="ctrTitle"/>
          </p:nvPr>
        </p:nvSpPr>
        <p:spPr/>
        <p:txBody>
          <a:bodyPr/>
          <a:lstStyle/>
          <a:p>
            <a:r>
              <a:rPr lang="en-US" dirty="0"/>
              <a:t>Specification Workshop</a:t>
            </a:r>
          </a:p>
        </p:txBody>
      </p:sp>
      <p:sp>
        <p:nvSpPr>
          <p:cNvPr id="3" name="Subtitle 2">
            <a:extLst>
              <a:ext uri="{FF2B5EF4-FFF2-40B4-BE49-F238E27FC236}">
                <a16:creationId xmlns:a16="http://schemas.microsoft.com/office/drawing/2014/main" id="{EAD48E9A-7138-E721-9233-0E1F637C234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32290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B04DB-8B66-F0E5-2032-52A8D12A6745}"/>
              </a:ext>
            </a:extLst>
          </p:cNvPr>
          <p:cNvSpPr>
            <a:spLocks noGrp="1"/>
          </p:cNvSpPr>
          <p:nvPr>
            <p:ph type="title"/>
          </p:nvPr>
        </p:nvSpPr>
        <p:spPr/>
        <p:txBody>
          <a:bodyPr/>
          <a:lstStyle/>
          <a:p>
            <a:r>
              <a:rPr lang="en-US" dirty="0"/>
              <a:t>Specification Workshop</a:t>
            </a:r>
          </a:p>
        </p:txBody>
      </p:sp>
      <p:sp>
        <p:nvSpPr>
          <p:cNvPr id="3" name="Content Placeholder 2">
            <a:extLst>
              <a:ext uri="{FF2B5EF4-FFF2-40B4-BE49-F238E27FC236}">
                <a16:creationId xmlns:a16="http://schemas.microsoft.com/office/drawing/2014/main" id="{E6254535-704C-9965-EDBD-D3EB4493F14E}"/>
              </a:ext>
            </a:extLst>
          </p:cNvPr>
          <p:cNvSpPr>
            <a:spLocks noGrp="1"/>
          </p:cNvSpPr>
          <p:nvPr>
            <p:ph idx="1"/>
          </p:nvPr>
        </p:nvSpPr>
        <p:spPr/>
        <p:txBody>
          <a:bodyPr/>
          <a:lstStyle/>
          <a:p>
            <a:pPr marL="0" marR="0">
              <a:spcBef>
                <a:spcPts val="0"/>
              </a:spcBef>
              <a:spcAft>
                <a:spcPts val="0"/>
              </a:spcAft>
            </a:pPr>
            <a:r>
              <a:rPr lang="en-US" sz="3200" b="1" dirty="0">
                <a:effectLst/>
                <a:latin typeface="Aptos" panose="020B0004020202020204" pitchFamily="34" charset="0"/>
                <a:ea typeface="Aptos" panose="020B0004020202020204" pitchFamily="34" charset="0"/>
                <a:cs typeface="Times New Roman" panose="02020603050405020304" pitchFamily="18" charset="0"/>
              </a:rPr>
              <a:t>Build Better Specs to Build better Fleets</a:t>
            </a:r>
            <a:endParaRPr lang="en-US" sz="32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en-US" sz="3200" dirty="0">
                <a:effectLst/>
                <a:latin typeface="Aptos" panose="020B0004020202020204" pitchFamily="34" charset="0"/>
                <a:ea typeface="Aptos" panose="020B0004020202020204" pitchFamily="34" charset="0"/>
                <a:cs typeface="Times New Roman" panose="02020603050405020304" pitchFamily="18" charset="0"/>
              </a:rPr>
              <a:t> </a:t>
            </a:r>
          </a:p>
          <a:p>
            <a:pPr marL="0" marR="0" indent="0">
              <a:spcBef>
                <a:spcPts val="0"/>
              </a:spcBef>
              <a:spcAft>
                <a:spcPts val="0"/>
              </a:spcAft>
              <a:buNone/>
            </a:pPr>
            <a:r>
              <a:rPr lang="en-US" sz="3200" dirty="0">
                <a:effectLst/>
                <a:latin typeface="Aptos" panose="020B0004020202020204" pitchFamily="34" charset="0"/>
                <a:ea typeface="Aptos" panose="020B0004020202020204" pitchFamily="34" charset="0"/>
                <a:cs typeface="Times New Roman" panose="02020603050405020304" pitchFamily="18" charset="0"/>
              </a:rPr>
              <a:t>Operational productivity and truck effectiveness start with great specifications. New materials, technology and products offer significant improvements you can leverage. Explore how changing the elements in your work truck specifications can be the foundation to future improvements in your fleet.  </a:t>
            </a:r>
          </a:p>
          <a:p>
            <a:endParaRPr lang="en-US" dirty="0"/>
          </a:p>
        </p:txBody>
      </p:sp>
    </p:spTree>
    <p:extLst>
      <p:ext uri="{BB962C8B-B14F-4D97-AF65-F5344CB8AC3E}">
        <p14:creationId xmlns:p14="http://schemas.microsoft.com/office/powerpoint/2010/main" val="3420148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88E01-1301-A7E6-EC39-3A22E65A6E74}"/>
              </a:ext>
            </a:extLst>
          </p:cNvPr>
          <p:cNvSpPr>
            <a:spLocks noGrp="1"/>
          </p:cNvSpPr>
          <p:nvPr>
            <p:ph type="title"/>
          </p:nvPr>
        </p:nvSpPr>
        <p:spPr/>
        <p:txBody>
          <a:bodyPr/>
          <a:lstStyle/>
          <a:p>
            <a:r>
              <a:rPr lang="en-US" dirty="0"/>
              <a:t>Specification Workshop</a:t>
            </a:r>
          </a:p>
        </p:txBody>
      </p:sp>
      <p:sp>
        <p:nvSpPr>
          <p:cNvPr id="3" name="Content Placeholder 2">
            <a:extLst>
              <a:ext uri="{FF2B5EF4-FFF2-40B4-BE49-F238E27FC236}">
                <a16:creationId xmlns:a16="http://schemas.microsoft.com/office/drawing/2014/main" id="{131F09B0-5B0E-F86A-57B0-C5360ACE00A5}"/>
              </a:ext>
            </a:extLst>
          </p:cNvPr>
          <p:cNvSpPr>
            <a:spLocks noGrp="1"/>
          </p:cNvSpPr>
          <p:nvPr>
            <p:ph idx="1"/>
          </p:nvPr>
        </p:nvSpPr>
        <p:spPr/>
        <p:txBody>
          <a:bodyPr/>
          <a:lstStyle/>
          <a:p>
            <a:pPr marL="0" marR="0">
              <a:spcBef>
                <a:spcPts val="0"/>
              </a:spcBef>
              <a:spcAft>
                <a:spcPts val="0"/>
              </a:spcAft>
            </a:pPr>
            <a:r>
              <a:rPr lang="en-US" sz="3600" b="1" dirty="0">
                <a:effectLst/>
                <a:latin typeface="Aptos" panose="020B0004020202020204" pitchFamily="34" charset="0"/>
                <a:ea typeface="Aptos" panose="020B0004020202020204" pitchFamily="34" charset="0"/>
                <a:cs typeface="Times New Roman" panose="02020603050405020304" pitchFamily="18" charset="0"/>
              </a:rPr>
              <a:t>Basics</a:t>
            </a:r>
            <a:endParaRPr lang="en-US" sz="36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r>
              <a:rPr lang="en-US" sz="3600" kern="100" dirty="0">
                <a:effectLst/>
                <a:latin typeface="Aptos" panose="020B0004020202020204" pitchFamily="34" charset="0"/>
                <a:ea typeface="Aptos" panose="020B0004020202020204" pitchFamily="34" charset="0"/>
                <a:cs typeface="Times New Roman" panose="02020603050405020304" pitchFamily="18" charset="0"/>
              </a:rPr>
              <a:t>Operating conditions</a:t>
            </a:r>
          </a:p>
          <a:p>
            <a:pPr marL="342900" marR="0" lvl="0" indent="-342900">
              <a:lnSpc>
                <a:spcPct val="107000"/>
              </a:lnSpc>
              <a:spcBef>
                <a:spcPts val="0"/>
              </a:spcBef>
              <a:spcAft>
                <a:spcPts val="0"/>
              </a:spcAft>
              <a:buFont typeface="+mj-lt"/>
              <a:buAutoNum type="arabicPeriod"/>
            </a:pPr>
            <a:r>
              <a:rPr lang="en-US" sz="3600" kern="100" dirty="0">
                <a:effectLst/>
                <a:latin typeface="Aptos" panose="020B0004020202020204" pitchFamily="34" charset="0"/>
                <a:ea typeface="Aptos" panose="020B0004020202020204" pitchFamily="34" charset="0"/>
                <a:cs typeface="Times New Roman" panose="02020603050405020304" pitchFamily="18" charset="0"/>
              </a:rPr>
              <a:t>Climate</a:t>
            </a:r>
          </a:p>
          <a:p>
            <a:pPr marL="342900" marR="0" lvl="0" indent="-342900">
              <a:lnSpc>
                <a:spcPct val="107000"/>
              </a:lnSpc>
              <a:spcBef>
                <a:spcPts val="0"/>
              </a:spcBef>
              <a:spcAft>
                <a:spcPts val="0"/>
              </a:spcAft>
              <a:buFont typeface="+mj-lt"/>
              <a:buAutoNum type="arabicPeriod"/>
            </a:pPr>
            <a:r>
              <a:rPr lang="en-US" sz="3600" kern="100" dirty="0">
                <a:effectLst/>
                <a:latin typeface="Aptos" panose="020B0004020202020204" pitchFamily="34" charset="0"/>
                <a:ea typeface="Aptos" panose="020B0004020202020204" pitchFamily="34" charset="0"/>
                <a:cs typeface="Times New Roman" panose="02020603050405020304" pitchFamily="18" charset="0"/>
              </a:rPr>
              <a:t>Terrain</a:t>
            </a:r>
          </a:p>
          <a:p>
            <a:pPr marL="342900" marR="0" lvl="0" indent="-342900">
              <a:lnSpc>
                <a:spcPct val="107000"/>
              </a:lnSpc>
              <a:spcBef>
                <a:spcPts val="0"/>
              </a:spcBef>
              <a:spcAft>
                <a:spcPts val="0"/>
              </a:spcAft>
              <a:buFont typeface="+mj-lt"/>
              <a:buAutoNum type="arabicPeriod"/>
            </a:pPr>
            <a:r>
              <a:rPr lang="en-US" sz="3600" kern="100" dirty="0">
                <a:effectLst/>
                <a:latin typeface="Aptos" panose="020B0004020202020204" pitchFamily="34" charset="0"/>
                <a:ea typeface="Aptos" panose="020B0004020202020204" pitchFamily="34" charset="0"/>
                <a:cs typeface="Times New Roman" panose="02020603050405020304" pitchFamily="18" charset="0"/>
              </a:rPr>
              <a:t>Operator Experience</a:t>
            </a:r>
          </a:p>
          <a:p>
            <a:pPr marL="342900" marR="0" lvl="0" indent="-342900">
              <a:lnSpc>
                <a:spcPct val="107000"/>
              </a:lnSpc>
              <a:spcBef>
                <a:spcPts val="0"/>
              </a:spcBef>
              <a:spcAft>
                <a:spcPts val="800"/>
              </a:spcAft>
              <a:buFont typeface="+mj-lt"/>
              <a:buAutoNum type="arabicPeriod"/>
            </a:pPr>
            <a:r>
              <a:rPr lang="en-US" sz="3600" kern="100" dirty="0">
                <a:effectLst/>
                <a:latin typeface="Aptos" panose="020B0004020202020204" pitchFamily="34" charset="0"/>
                <a:ea typeface="Aptos" panose="020B0004020202020204" pitchFamily="34" charset="0"/>
                <a:cs typeface="Times New Roman" panose="02020603050405020304" pitchFamily="18" charset="0"/>
              </a:rPr>
              <a:t>Expected life Cycle</a:t>
            </a:r>
          </a:p>
          <a:p>
            <a:endParaRPr lang="en-US" dirty="0"/>
          </a:p>
        </p:txBody>
      </p:sp>
    </p:spTree>
    <p:extLst>
      <p:ext uri="{BB962C8B-B14F-4D97-AF65-F5344CB8AC3E}">
        <p14:creationId xmlns:p14="http://schemas.microsoft.com/office/powerpoint/2010/main" val="541856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A9543-22C0-A63B-EBBD-612F6FC59DFD}"/>
              </a:ext>
            </a:extLst>
          </p:cNvPr>
          <p:cNvSpPr>
            <a:spLocks noGrp="1"/>
          </p:cNvSpPr>
          <p:nvPr>
            <p:ph type="title"/>
          </p:nvPr>
        </p:nvSpPr>
        <p:spPr>
          <a:xfrm>
            <a:off x="838200" y="500062"/>
            <a:ext cx="10515600" cy="1325563"/>
          </a:xfrm>
        </p:spPr>
        <p:txBody>
          <a:bodyPr/>
          <a:lstStyle/>
          <a:p>
            <a:r>
              <a:rPr lang="en-US" dirty="0"/>
              <a:t>Specification Workshop</a:t>
            </a:r>
          </a:p>
        </p:txBody>
      </p:sp>
      <p:sp>
        <p:nvSpPr>
          <p:cNvPr id="3" name="Content Placeholder 2">
            <a:extLst>
              <a:ext uri="{FF2B5EF4-FFF2-40B4-BE49-F238E27FC236}">
                <a16:creationId xmlns:a16="http://schemas.microsoft.com/office/drawing/2014/main" id="{9665B932-D6C9-9153-AABE-8143D148644F}"/>
              </a:ext>
            </a:extLst>
          </p:cNvPr>
          <p:cNvSpPr>
            <a:spLocks noGrp="1"/>
          </p:cNvSpPr>
          <p:nvPr>
            <p:ph idx="1"/>
          </p:nvPr>
        </p:nvSpPr>
        <p:spPr/>
        <p:txBody>
          <a:bodyPr/>
          <a:lstStyle/>
          <a:p>
            <a:pPr marL="0" marR="0" indent="0">
              <a:spcBef>
                <a:spcPts val="0"/>
              </a:spcBef>
              <a:spcAft>
                <a:spcPts val="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Budget Constraints</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Limits of your budget can lead you to under spec. </a:t>
            </a:r>
          </a:p>
          <a:p>
            <a:pPr marL="342900" marR="0" lvl="0" indent="-342900">
              <a:lnSpc>
                <a:spcPct val="107000"/>
              </a:lnSpc>
              <a:spcBef>
                <a:spcPts val="0"/>
              </a:spcBef>
              <a:spcAft>
                <a:spcPts val="0"/>
              </a:spcAft>
              <a:buFont typeface="+mj-lt"/>
              <a:buAutoNum type="arabicPeriod"/>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A target for good reliability is to routinely run your trucks at 85% of rated capacity.</a:t>
            </a:r>
          </a:p>
          <a:p>
            <a:pPr marL="342900" marR="0" lvl="0" indent="-342900">
              <a:lnSpc>
                <a:spcPct val="107000"/>
              </a:lnSpc>
              <a:spcBef>
                <a:spcPts val="0"/>
              </a:spcBef>
              <a:spcAft>
                <a:spcPts val="0"/>
              </a:spcAft>
              <a:buFont typeface="+mj-lt"/>
              <a:buAutoNum type="arabicPeriod"/>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This may push you to a larger truck than you might otherwise think you need as loads increase.</a:t>
            </a:r>
          </a:p>
          <a:p>
            <a:pPr marL="342900" marR="0" lvl="0" indent="-342900">
              <a:lnSpc>
                <a:spcPct val="107000"/>
              </a:lnSpc>
              <a:spcBef>
                <a:spcPts val="0"/>
              </a:spcBef>
              <a:spcAft>
                <a:spcPts val="0"/>
              </a:spcAft>
              <a:buFont typeface="+mj-lt"/>
              <a:buAutoNum type="arabicPeriod"/>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Over capacity sustained usage leads to systemic wear patterns. Subsequently shifting expense from initial capital outlays and into maintenance and operating expense.</a:t>
            </a:r>
          </a:p>
          <a:p>
            <a:pPr marL="342900" marR="0" lvl="0" indent="-342900">
              <a:lnSpc>
                <a:spcPct val="107000"/>
              </a:lnSpc>
              <a:spcBef>
                <a:spcPts val="0"/>
              </a:spcBef>
              <a:spcAft>
                <a:spcPts val="800"/>
              </a:spcAft>
              <a:buFont typeface="+mj-lt"/>
              <a:buAutoNum type="arabicPeriod"/>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How does downtime affect your budget?</a:t>
            </a:r>
          </a:p>
          <a:p>
            <a:endParaRPr lang="en-US" dirty="0"/>
          </a:p>
        </p:txBody>
      </p:sp>
    </p:spTree>
    <p:extLst>
      <p:ext uri="{BB962C8B-B14F-4D97-AF65-F5344CB8AC3E}">
        <p14:creationId xmlns:p14="http://schemas.microsoft.com/office/powerpoint/2010/main" val="4200546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46396-07F6-D20A-3FA5-916229674643}"/>
              </a:ext>
            </a:extLst>
          </p:cNvPr>
          <p:cNvSpPr>
            <a:spLocks noGrp="1"/>
          </p:cNvSpPr>
          <p:nvPr>
            <p:ph type="title"/>
          </p:nvPr>
        </p:nvSpPr>
        <p:spPr>
          <a:xfrm>
            <a:off x="705439" y="537769"/>
            <a:ext cx="10515600" cy="1325563"/>
          </a:xfrm>
        </p:spPr>
        <p:txBody>
          <a:bodyPr/>
          <a:lstStyle/>
          <a:p>
            <a:r>
              <a:rPr lang="en-US" dirty="0"/>
              <a:t>Specification Workshop</a:t>
            </a:r>
          </a:p>
        </p:txBody>
      </p:sp>
      <p:sp>
        <p:nvSpPr>
          <p:cNvPr id="3" name="Content Placeholder 2">
            <a:extLst>
              <a:ext uri="{FF2B5EF4-FFF2-40B4-BE49-F238E27FC236}">
                <a16:creationId xmlns:a16="http://schemas.microsoft.com/office/drawing/2014/main" id="{6BE0B5D1-D279-CC63-6605-0175989901E6}"/>
              </a:ext>
            </a:extLst>
          </p:cNvPr>
          <p:cNvSpPr>
            <a:spLocks noGrp="1"/>
          </p:cNvSpPr>
          <p:nvPr>
            <p:ph idx="1"/>
          </p:nvPr>
        </p:nvSpPr>
        <p:spPr>
          <a:xfrm>
            <a:off x="705438" y="1687398"/>
            <a:ext cx="11059213" cy="4527272"/>
          </a:xfrm>
        </p:spPr>
        <p:txBody>
          <a:bodyPr>
            <a:normAutofit fontScale="25000" lnSpcReduction="20000"/>
          </a:bodyPr>
          <a:lstStyle/>
          <a:p>
            <a:pPr marL="0" marR="0">
              <a:lnSpc>
                <a:spcPct val="107000"/>
              </a:lnSpc>
              <a:spcBef>
                <a:spcPts val="0"/>
              </a:spcBef>
              <a:spcAft>
                <a:spcPts val="800"/>
              </a:spcAft>
            </a:pPr>
            <a:r>
              <a:rPr lang="en-US" sz="11200" b="1" kern="0" dirty="0">
                <a:effectLst/>
                <a:latin typeface="Aptos" panose="020B0004020202020204" pitchFamily="34" charset="0"/>
                <a:ea typeface="Aptos" panose="020B0004020202020204" pitchFamily="34" charset="0"/>
                <a:cs typeface="Times New Roman" panose="02020603050405020304" pitchFamily="18" charset="0"/>
              </a:rPr>
              <a:t>Downtime Measures and Costs</a:t>
            </a:r>
            <a:endParaRPr lang="en-US" sz="1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1200" kern="0" dirty="0">
                <a:effectLst/>
                <a:latin typeface="Aptos" panose="020B0004020202020204" pitchFamily="34" charset="0"/>
                <a:ea typeface="Aptos" panose="020B0004020202020204" pitchFamily="34" charset="0"/>
                <a:cs typeface="Times New Roman" panose="02020603050405020304" pitchFamily="18" charset="0"/>
              </a:rPr>
              <a:t>Downtime/Uptime</a:t>
            </a:r>
            <a:endParaRPr lang="en-US" sz="1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1200" kern="0" dirty="0">
                <a:effectLst/>
                <a:latin typeface="Aptos" panose="020B0004020202020204" pitchFamily="34" charset="0"/>
                <a:ea typeface="Aptos" panose="020B0004020202020204" pitchFamily="34" charset="0"/>
                <a:cs typeface="Times New Roman" panose="02020603050405020304" pitchFamily="18" charset="0"/>
              </a:rPr>
              <a:t>Failure incident rate and duration of failure</a:t>
            </a:r>
            <a:endParaRPr lang="en-US" sz="112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1200" kern="0" dirty="0">
                <a:effectLst/>
                <a:latin typeface="Aptos" panose="020B0004020202020204" pitchFamily="34" charset="0"/>
                <a:ea typeface="Aptos" panose="020B0004020202020204" pitchFamily="34" charset="0"/>
                <a:cs typeface="Times New Roman" panose="02020603050405020304" pitchFamily="18" charset="0"/>
              </a:rPr>
              <a:t>Incident Rate: how often does a failure prevent truck use/effectiveness.</a:t>
            </a:r>
            <a:endParaRPr lang="en-US" sz="112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1200" kern="0" dirty="0">
                <a:effectLst/>
                <a:latin typeface="Aptos" panose="020B0004020202020204" pitchFamily="34" charset="0"/>
                <a:ea typeface="Aptos" panose="020B0004020202020204" pitchFamily="34" charset="0"/>
                <a:cs typeface="Times New Roman" panose="02020603050405020304" pitchFamily="18" charset="0"/>
              </a:rPr>
              <a:t>Duration: How long does a truck stay out of service once “downed”.</a:t>
            </a:r>
            <a:endParaRPr lang="en-US" sz="1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1200" kern="0" dirty="0">
                <a:effectLst/>
                <a:latin typeface="Aptos" panose="020B0004020202020204" pitchFamily="34" charset="0"/>
                <a:ea typeface="Aptos" panose="020B0004020202020204" pitchFamily="34" charset="0"/>
                <a:cs typeface="Times New Roman" panose="02020603050405020304" pitchFamily="18" charset="0"/>
              </a:rPr>
              <a:t>How many trucks can you afford?</a:t>
            </a:r>
            <a:endParaRPr lang="en-US" sz="1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1200" kern="0" dirty="0">
                <a:effectLst/>
                <a:latin typeface="Aptos" panose="020B0004020202020204" pitchFamily="34" charset="0"/>
                <a:ea typeface="Aptos" panose="020B0004020202020204" pitchFamily="34" charset="0"/>
                <a:cs typeface="Times New Roman" panose="02020603050405020304" pitchFamily="18" charset="0"/>
              </a:rPr>
              <a:t>How often do your “spares” need repairs to be effective.</a:t>
            </a:r>
            <a:endParaRPr lang="en-US" sz="1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1200" kern="0" dirty="0">
                <a:effectLst/>
                <a:latin typeface="Aptos" panose="020B0004020202020204" pitchFamily="34" charset="0"/>
                <a:ea typeface="Aptos" panose="020B0004020202020204" pitchFamily="34" charset="0"/>
                <a:cs typeface="Times New Roman" panose="02020603050405020304" pitchFamily="18" charset="0"/>
              </a:rPr>
              <a:t>Are you using the best metrics?</a:t>
            </a:r>
            <a:endParaRPr lang="en-US" sz="112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1200" kern="0" dirty="0">
                <a:effectLst/>
                <a:latin typeface="Aptos" panose="020B0004020202020204" pitchFamily="34" charset="0"/>
                <a:ea typeface="Aptos" panose="020B0004020202020204" pitchFamily="34" charset="0"/>
                <a:cs typeface="Times New Roman" panose="02020603050405020304" pitchFamily="18" charset="0"/>
              </a:rPr>
              <a:t>Cost/mile</a:t>
            </a:r>
            <a:endParaRPr lang="en-US" sz="112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sz="11200" kern="0" dirty="0">
                <a:effectLst/>
                <a:latin typeface="Aptos" panose="020B0004020202020204" pitchFamily="34" charset="0"/>
                <a:ea typeface="Aptos" panose="020B0004020202020204" pitchFamily="34" charset="0"/>
                <a:cs typeface="Times New Roman" panose="02020603050405020304" pitchFamily="18" charset="0"/>
              </a:rPr>
              <a:t>Cost per gallon of fuel burned</a:t>
            </a:r>
            <a:endParaRPr lang="en-US" sz="112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068341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70E85-19CA-0267-6501-6F9F231DFFD5}"/>
              </a:ext>
            </a:extLst>
          </p:cNvPr>
          <p:cNvSpPr>
            <a:spLocks noGrp="1"/>
          </p:cNvSpPr>
          <p:nvPr>
            <p:ph type="title"/>
          </p:nvPr>
        </p:nvSpPr>
        <p:spPr/>
        <p:txBody>
          <a:bodyPr/>
          <a:lstStyle/>
          <a:p>
            <a:r>
              <a:rPr lang="en-US" dirty="0"/>
              <a:t>Specification Workshop</a:t>
            </a:r>
          </a:p>
        </p:txBody>
      </p:sp>
      <p:sp>
        <p:nvSpPr>
          <p:cNvPr id="3" name="Content Placeholder 2">
            <a:extLst>
              <a:ext uri="{FF2B5EF4-FFF2-40B4-BE49-F238E27FC236}">
                <a16:creationId xmlns:a16="http://schemas.microsoft.com/office/drawing/2014/main" id="{C6E5D70E-F460-3374-F9AF-DF67AB896851}"/>
              </a:ext>
            </a:extLst>
          </p:cNvPr>
          <p:cNvSpPr>
            <a:spLocks noGrp="1"/>
          </p:cNvSpPr>
          <p:nvPr>
            <p:ph idx="1"/>
          </p:nvPr>
        </p:nvSpPr>
        <p:spPr/>
        <p:txBody>
          <a:bodyPr/>
          <a:lstStyle/>
          <a:p>
            <a:pPr marL="0" marR="0">
              <a:lnSpc>
                <a:spcPct val="107000"/>
              </a:lnSpc>
              <a:spcBef>
                <a:spcPts val="0"/>
              </a:spcBef>
              <a:spcAft>
                <a:spcPts val="800"/>
              </a:spcAft>
            </a:pPr>
            <a:r>
              <a:rPr lang="en-US" sz="3200" b="1" kern="0" dirty="0">
                <a:effectLst/>
                <a:latin typeface="Aptos" panose="020B0004020202020204" pitchFamily="34" charset="0"/>
                <a:ea typeface="Aptos" panose="020B0004020202020204" pitchFamily="34" charset="0"/>
                <a:cs typeface="Times New Roman" panose="02020603050405020304" pitchFamily="18" charset="0"/>
              </a:rPr>
              <a:t>Partners</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3200" kern="0" dirty="0">
                <a:effectLst/>
                <a:latin typeface="Aptos" panose="020B0004020202020204" pitchFamily="34" charset="0"/>
                <a:ea typeface="Aptos" panose="020B0004020202020204" pitchFamily="34" charset="0"/>
                <a:cs typeface="Times New Roman" panose="02020603050405020304" pitchFamily="18" charset="0"/>
              </a:rPr>
              <a:t>OEMs</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3200" kern="0" dirty="0">
                <a:effectLst/>
                <a:latin typeface="Aptos" panose="020B0004020202020204" pitchFamily="34" charset="0"/>
                <a:ea typeface="Aptos" panose="020B0004020202020204" pitchFamily="34" charset="0"/>
                <a:cs typeface="Times New Roman" panose="02020603050405020304" pitchFamily="18" charset="0"/>
              </a:rPr>
              <a:t>Upfitters</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3200" kern="0" dirty="0">
                <a:effectLst/>
                <a:latin typeface="Aptos" panose="020B0004020202020204" pitchFamily="34" charset="0"/>
                <a:ea typeface="Aptos" panose="020B0004020202020204" pitchFamily="34" charset="0"/>
                <a:cs typeface="Times New Roman" panose="02020603050405020304" pitchFamily="18" charset="0"/>
              </a:rPr>
              <a:t>Dealers</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476496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97F8C-978D-8FC6-0F84-90915F81B1ED}"/>
              </a:ext>
            </a:extLst>
          </p:cNvPr>
          <p:cNvSpPr>
            <a:spLocks noGrp="1"/>
          </p:cNvSpPr>
          <p:nvPr>
            <p:ph type="title"/>
          </p:nvPr>
        </p:nvSpPr>
        <p:spPr/>
        <p:txBody>
          <a:bodyPr/>
          <a:lstStyle/>
          <a:p>
            <a:r>
              <a:rPr lang="en-US" dirty="0"/>
              <a:t>Specification Workshop</a:t>
            </a:r>
          </a:p>
        </p:txBody>
      </p:sp>
      <p:sp>
        <p:nvSpPr>
          <p:cNvPr id="3" name="Content Placeholder 2">
            <a:extLst>
              <a:ext uri="{FF2B5EF4-FFF2-40B4-BE49-F238E27FC236}">
                <a16:creationId xmlns:a16="http://schemas.microsoft.com/office/drawing/2014/main" id="{447A9215-AC16-37FF-2278-B95E1E14F13E}"/>
              </a:ext>
            </a:extLst>
          </p:cNvPr>
          <p:cNvSpPr>
            <a:spLocks noGrp="1"/>
          </p:cNvSpPr>
          <p:nvPr>
            <p:ph idx="1"/>
          </p:nvPr>
        </p:nvSpPr>
        <p:spPr/>
        <p:txBody>
          <a:bodyPr>
            <a:normAutofit fontScale="92500" lnSpcReduction="10000"/>
          </a:bodyPr>
          <a:lstStyle/>
          <a:p>
            <a:pPr marL="0" marR="0">
              <a:lnSpc>
                <a:spcPct val="107000"/>
              </a:lnSpc>
              <a:spcBef>
                <a:spcPts val="0"/>
              </a:spcBef>
              <a:spcAft>
                <a:spcPts val="800"/>
              </a:spcAft>
            </a:pPr>
            <a:r>
              <a:rPr lang="en-US" b="1" kern="0" dirty="0">
                <a:effectLst/>
                <a:latin typeface="Aptos" panose="020B0004020202020204" pitchFamily="34" charset="0"/>
                <a:ea typeface="Aptos" panose="020B0004020202020204" pitchFamily="34" charset="0"/>
                <a:cs typeface="Times New Roman" panose="02020603050405020304" pitchFamily="18" charset="0"/>
              </a:rPr>
              <a:t>Spec Review Cycles</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kern="0" dirty="0">
                <a:effectLst/>
                <a:latin typeface="Aptos" panose="020B0004020202020204" pitchFamily="34" charset="0"/>
                <a:ea typeface="Aptos" panose="020B0004020202020204" pitchFamily="34" charset="0"/>
                <a:cs typeface="Times New Roman" panose="02020603050405020304" pitchFamily="18" charset="0"/>
              </a:rPr>
              <a:t>What should push a specification review?</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800" kern="0" dirty="0">
                <a:effectLst/>
                <a:latin typeface="Aptos" panose="020B0004020202020204" pitchFamily="34" charset="0"/>
                <a:ea typeface="Aptos" panose="020B0004020202020204" pitchFamily="34" charset="0"/>
                <a:cs typeface="Times New Roman" panose="02020603050405020304" pitchFamily="18" charset="0"/>
              </a:rPr>
              <a:t>Technology changes</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800" kern="0" dirty="0">
                <a:effectLst/>
                <a:latin typeface="Aptos" panose="020B0004020202020204" pitchFamily="34" charset="0"/>
                <a:ea typeface="Aptos" panose="020B0004020202020204" pitchFamily="34" charset="0"/>
                <a:cs typeface="Times New Roman" panose="02020603050405020304" pitchFamily="18" charset="0"/>
              </a:rPr>
              <a:t>Route changes</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800" kern="0" dirty="0">
                <a:effectLst/>
                <a:latin typeface="Aptos" panose="020B0004020202020204" pitchFamily="34" charset="0"/>
                <a:ea typeface="Aptos" panose="020B0004020202020204" pitchFamily="34" charset="0"/>
                <a:cs typeface="Times New Roman" panose="02020603050405020304" pitchFamily="18" charset="0"/>
              </a:rPr>
              <a:t>Failure trends/characteristics</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kern="0" dirty="0">
                <a:effectLst/>
                <a:latin typeface="Aptos" panose="020B0004020202020204" pitchFamily="34" charset="0"/>
                <a:ea typeface="Aptos" panose="020B0004020202020204" pitchFamily="34" charset="0"/>
                <a:cs typeface="Times New Roman" panose="02020603050405020304" pitchFamily="18" charset="0"/>
              </a:rPr>
              <a:t>How often should your specifications be evaluated?</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800" kern="0" dirty="0">
                <a:effectLst/>
                <a:latin typeface="Aptos" panose="020B0004020202020204" pitchFamily="34" charset="0"/>
                <a:ea typeface="Aptos" panose="020B0004020202020204" pitchFamily="34" charset="0"/>
                <a:cs typeface="Times New Roman" panose="02020603050405020304" pitchFamily="18" charset="0"/>
              </a:rPr>
              <a:t>Technology changes</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800" kern="0" dirty="0">
                <a:effectLst/>
                <a:latin typeface="Aptos" panose="020B0004020202020204" pitchFamily="34" charset="0"/>
                <a:ea typeface="Aptos" panose="020B0004020202020204" pitchFamily="34" charset="0"/>
                <a:cs typeface="Times New Roman" panose="02020603050405020304" pitchFamily="18" charset="0"/>
              </a:rPr>
              <a:t>Route changes</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800" kern="0" dirty="0">
                <a:effectLst/>
                <a:latin typeface="Aptos" panose="020B0004020202020204" pitchFamily="34" charset="0"/>
                <a:ea typeface="Aptos" panose="020B0004020202020204" pitchFamily="34" charset="0"/>
                <a:cs typeface="Times New Roman" panose="02020603050405020304" pitchFamily="18" charset="0"/>
              </a:rPr>
              <a:t>Failure trends/characteristics</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kern="0" dirty="0">
                <a:effectLst/>
                <a:latin typeface="Aptos" panose="020B0004020202020204" pitchFamily="34" charset="0"/>
                <a:ea typeface="Aptos" panose="020B0004020202020204" pitchFamily="34" charset="0"/>
                <a:cs typeface="Times New Roman" panose="02020603050405020304" pitchFamily="18" charset="0"/>
              </a:rPr>
              <a:t>How often should your specifications be evaluated?</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049611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3A771-C6AE-2125-7435-67D889568650}"/>
              </a:ext>
            </a:extLst>
          </p:cNvPr>
          <p:cNvSpPr>
            <a:spLocks noGrp="1"/>
          </p:cNvSpPr>
          <p:nvPr>
            <p:ph type="title"/>
          </p:nvPr>
        </p:nvSpPr>
        <p:spPr/>
        <p:txBody>
          <a:bodyPr/>
          <a:lstStyle/>
          <a:p>
            <a:r>
              <a:rPr lang="en-US" dirty="0"/>
              <a:t>Specification Workshop</a:t>
            </a:r>
          </a:p>
        </p:txBody>
      </p:sp>
      <p:sp>
        <p:nvSpPr>
          <p:cNvPr id="3" name="Content Placeholder 2">
            <a:extLst>
              <a:ext uri="{FF2B5EF4-FFF2-40B4-BE49-F238E27FC236}">
                <a16:creationId xmlns:a16="http://schemas.microsoft.com/office/drawing/2014/main" id="{4888D10B-8D5D-316E-6A5B-9CC6749DE688}"/>
              </a:ext>
            </a:extLst>
          </p:cNvPr>
          <p:cNvSpPr>
            <a:spLocks noGrp="1"/>
          </p:cNvSpPr>
          <p:nvPr>
            <p:ph idx="1"/>
          </p:nvPr>
        </p:nvSpPr>
        <p:spPr/>
        <p:txBody>
          <a:bodyPr/>
          <a:lstStyle/>
          <a:p>
            <a:pPr marL="0" marR="0" indent="0">
              <a:lnSpc>
                <a:spcPct val="107000"/>
              </a:lnSpc>
              <a:spcBef>
                <a:spcPts val="0"/>
              </a:spcBef>
              <a:spcAft>
                <a:spcPts val="800"/>
              </a:spcAft>
              <a:buNone/>
            </a:pPr>
            <a:r>
              <a:rPr lang="en-US" sz="3200" b="1" kern="0" dirty="0">
                <a:effectLst/>
                <a:latin typeface="Aptos" panose="020B0004020202020204" pitchFamily="34" charset="0"/>
                <a:ea typeface="Aptos" panose="020B0004020202020204" pitchFamily="34" charset="0"/>
                <a:cs typeface="Times New Roman" panose="02020603050405020304" pitchFamily="18" charset="0"/>
              </a:rPr>
              <a:t>Summary</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pPr marL="228600" marR="0">
              <a:lnSpc>
                <a:spcPct val="107000"/>
              </a:lnSpc>
              <a:spcBef>
                <a:spcPts val="0"/>
              </a:spcBef>
              <a:spcAft>
                <a:spcPts val="800"/>
              </a:spcAft>
            </a:pPr>
            <a:r>
              <a:rPr lang="en-US" sz="3200" kern="0" dirty="0">
                <a:effectLst/>
                <a:latin typeface="Aptos" panose="020B0004020202020204" pitchFamily="34" charset="0"/>
                <a:ea typeface="Aptos" panose="020B0004020202020204" pitchFamily="34" charset="0"/>
                <a:cs typeface="Times New Roman" panose="02020603050405020304" pitchFamily="18" charset="0"/>
              </a:rPr>
              <a:t>Effective specifications are at the heart of a well-managed fleet. They drive reliability, customer (driver/user) confidence and leadership recognition. They are also the heart of a financially sound fleet operation.</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44428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61</TotalTime>
  <Words>324</Words>
  <Application>Microsoft Office PowerPoint</Application>
  <PresentationFormat>Widescreen</PresentationFormat>
  <Paragraphs>50</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Aptos</vt:lpstr>
      <vt:lpstr>Aptos Display</vt:lpstr>
      <vt:lpstr>Arial</vt:lpstr>
      <vt:lpstr>Office Theme</vt:lpstr>
      <vt:lpstr>Specification Workshop</vt:lpstr>
      <vt:lpstr>Specification Workshop</vt:lpstr>
      <vt:lpstr>Specification Workshop</vt:lpstr>
      <vt:lpstr>Specification Workshop</vt:lpstr>
      <vt:lpstr>Specification Workshop</vt:lpstr>
      <vt:lpstr>Specification Workshop</vt:lpstr>
      <vt:lpstr>Specification Workshop</vt:lpstr>
      <vt:lpstr>Specification Workshop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Specification Workshop</dc:title>
  <dc:creator>George Survant</dc:creator>
  <cp:lastModifiedBy>George Survant</cp:lastModifiedBy>
  <cp:revision>2</cp:revision>
  <dcterms:created xsi:type="dcterms:W3CDTF">2024-06-05T20:51:35Z</dcterms:created>
  <dcterms:modified xsi:type="dcterms:W3CDTF">2024-06-05T22:58:21Z</dcterms:modified>
</cp:coreProperties>
</file>