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695" r:id="rId5"/>
    <p:sldMasterId id="2147483699" r:id="rId6"/>
  </p:sldMasterIdLst>
  <p:notesMasterIdLst>
    <p:notesMasterId r:id="rId15"/>
  </p:notesMasterIdLst>
  <p:handoutMasterIdLst>
    <p:handoutMasterId r:id="rId16"/>
  </p:handoutMasterIdLst>
  <p:sldIdLst>
    <p:sldId id="905" r:id="rId7"/>
    <p:sldId id="457" r:id="rId8"/>
    <p:sldId id="446" r:id="rId9"/>
    <p:sldId id="921" r:id="rId10"/>
    <p:sldId id="922" r:id="rId11"/>
    <p:sldId id="919" r:id="rId12"/>
    <p:sldId id="920" r:id="rId13"/>
    <p:sldId id="440" r:id="rId14"/>
  </p:sldIdLst>
  <p:sldSz cx="12192000" cy="6858000"/>
  <p:notesSz cx="6858000" cy="110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ry Brand" initials="LB" lastIdx="1" clrIdx="0">
    <p:extLst>
      <p:ext uri="{19B8F6BF-5375-455C-9EA6-DF929625EA0E}">
        <p15:presenceInfo xmlns:p15="http://schemas.microsoft.com/office/powerpoint/2012/main" userId="Larry Brand" providerId="None"/>
      </p:ext>
    </p:extLst>
  </p:cmAuthor>
  <p:cmAuthor id="2" name="Ron Snedic" initials="Ro" lastIdx="1" clrIdx="1">
    <p:extLst>
      <p:ext uri="{19B8F6BF-5375-455C-9EA6-DF929625EA0E}">
        <p15:presenceInfo xmlns:p15="http://schemas.microsoft.com/office/powerpoint/2012/main" userId="S::rsnedic@frontierenergy.com::97d2956b-442d-4545-b1a8-74a3a6315d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8EAA"/>
    <a:srgbClr val="42AFB2"/>
    <a:srgbClr val="75787B"/>
    <a:srgbClr val="436CE1"/>
    <a:srgbClr val="DDF9FF"/>
    <a:srgbClr val="2E79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652" autoAdjust="0"/>
  </p:normalViewPr>
  <p:slideViewPr>
    <p:cSldViewPr snapToGrid="0">
      <p:cViewPr varScale="1">
        <p:scale>
          <a:sx n="105" d="100"/>
          <a:sy n="105" d="100"/>
        </p:scale>
        <p:origin x="714"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C5CB7-E556-493F-87FE-D5BBA00B491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0EC0C723-5B7C-4589-BFE0-4BAD92884966}">
      <dgm:prSet phldrT="[Text]"/>
      <dgm:spPr/>
      <dgm:t>
        <a:bodyPr/>
        <a:lstStyle/>
        <a:p>
          <a:r>
            <a:rPr lang="en-US" dirty="0"/>
            <a:t>Fleet Plan</a:t>
          </a:r>
        </a:p>
      </dgm:t>
    </dgm:pt>
    <dgm:pt modelId="{5DCFE553-B4F8-430C-A5E9-E4E0711B220C}" type="parTrans" cxnId="{FBC7FDDF-4B11-4064-85A4-3A0882666FDF}">
      <dgm:prSet/>
      <dgm:spPr/>
      <dgm:t>
        <a:bodyPr/>
        <a:lstStyle/>
        <a:p>
          <a:endParaRPr lang="en-US"/>
        </a:p>
      </dgm:t>
    </dgm:pt>
    <dgm:pt modelId="{460E64E0-FFFE-4E7E-830B-1723B60E9393}" type="sibTrans" cxnId="{FBC7FDDF-4B11-4064-85A4-3A0882666FDF}">
      <dgm:prSet/>
      <dgm:spPr/>
      <dgm:t>
        <a:bodyPr/>
        <a:lstStyle/>
        <a:p>
          <a:endParaRPr lang="en-US"/>
        </a:p>
      </dgm:t>
    </dgm:pt>
    <dgm:pt modelId="{B0F47E16-3BDA-46A6-80AF-9255FCA91E38}">
      <dgm:prSet phldrT="[Text]"/>
      <dgm:spPr/>
      <dgm:t>
        <a:bodyPr/>
        <a:lstStyle/>
        <a:p>
          <a:r>
            <a:rPr lang="en-US" dirty="0"/>
            <a:t>Inventory</a:t>
          </a:r>
        </a:p>
      </dgm:t>
    </dgm:pt>
    <dgm:pt modelId="{2C1E76B8-1FFE-4FB0-9647-C0A2C4D82F00}" type="parTrans" cxnId="{E3334234-4356-4EED-8AB5-8709764799FB}">
      <dgm:prSet/>
      <dgm:spPr/>
      <dgm:t>
        <a:bodyPr/>
        <a:lstStyle/>
        <a:p>
          <a:endParaRPr lang="en-US"/>
        </a:p>
      </dgm:t>
    </dgm:pt>
    <dgm:pt modelId="{17D2FDF3-74B0-4283-9959-24EF32E6F785}" type="sibTrans" cxnId="{E3334234-4356-4EED-8AB5-8709764799FB}">
      <dgm:prSet/>
      <dgm:spPr/>
      <dgm:t>
        <a:bodyPr/>
        <a:lstStyle/>
        <a:p>
          <a:endParaRPr lang="en-US"/>
        </a:p>
      </dgm:t>
    </dgm:pt>
    <dgm:pt modelId="{EFDCA97F-D548-45F8-8A5C-3C976050E0F8}">
      <dgm:prSet phldrT="[Text]"/>
      <dgm:spPr/>
      <dgm:t>
        <a:bodyPr/>
        <a:lstStyle/>
        <a:p>
          <a:r>
            <a:rPr lang="en-US" dirty="0"/>
            <a:t>Duty cycle</a:t>
          </a:r>
        </a:p>
      </dgm:t>
    </dgm:pt>
    <dgm:pt modelId="{3A23B96F-C32C-45C4-B570-4833D771E5ED}" type="parTrans" cxnId="{47C210A1-4FAC-48EC-AC4E-9D0681036B37}">
      <dgm:prSet/>
      <dgm:spPr/>
      <dgm:t>
        <a:bodyPr/>
        <a:lstStyle/>
        <a:p>
          <a:endParaRPr lang="en-US"/>
        </a:p>
      </dgm:t>
    </dgm:pt>
    <dgm:pt modelId="{1E4C76BC-E321-4A95-B3DA-7ECBDBF56330}" type="sibTrans" cxnId="{47C210A1-4FAC-48EC-AC4E-9D0681036B37}">
      <dgm:prSet/>
      <dgm:spPr/>
      <dgm:t>
        <a:bodyPr/>
        <a:lstStyle/>
        <a:p>
          <a:endParaRPr lang="en-US"/>
        </a:p>
      </dgm:t>
    </dgm:pt>
    <dgm:pt modelId="{3F3D8F17-0E28-4F44-8D3E-CED8D012B3CF}">
      <dgm:prSet phldrT="[Text]"/>
      <dgm:spPr/>
      <dgm:t>
        <a:bodyPr/>
        <a:lstStyle/>
        <a:p>
          <a:r>
            <a:rPr lang="en-US" dirty="0"/>
            <a:t>Infrastructure Plan</a:t>
          </a:r>
        </a:p>
      </dgm:t>
    </dgm:pt>
    <dgm:pt modelId="{D325A844-71BA-41BE-A50F-1D9E7819A06A}" type="parTrans" cxnId="{5E121A0A-654C-4739-8700-3CD02C8FC528}">
      <dgm:prSet/>
      <dgm:spPr/>
      <dgm:t>
        <a:bodyPr/>
        <a:lstStyle/>
        <a:p>
          <a:endParaRPr lang="en-US"/>
        </a:p>
      </dgm:t>
    </dgm:pt>
    <dgm:pt modelId="{342E0C6C-6A7C-4CD8-9248-AF5D8D21D1C7}" type="sibTrans" cxnId="{5E121A0A-654C-4739-8700-3CD02C8FC528}">
      <dgm:prSet/>
      <dgm:spPr/>
      <dgm:t>
        <a:bodyPr/>
        <a:lstStyle/>
        <a:p>
          <a:endParaRPr lang="en-US"/>
        </a:p>
      </dgm:t>
    </dgm:pt>
    <dgm:pt modelId="{C33A4026-9ED5-4168-8640-23C5359B454E}">
      <dgm:prSet phldrT="[Text]"/>
      <dgm:spPr/>
      <dgm:t>
        <a:bodyPr/>
        <a:lstStyle/>
        <a:p>
          <a:r>
            <a:rPr lang="en-US" dirty="0"/>
            <a:t>Locations</a:t>
          </a:r>
        </a:p>
      </dgm:t>
    </dgm:pt>
    <dgm:pt modelId="{562FF120-05CD-4DD7-84DE-58C59EEA128B}" type="parTrans" cxnId="{ECE6A679-659E-4917-9B75-B5B3A86DBEC9}">
      <dgm:prSet/>
      <dgm:spPr/>
      <dgm:t>
        <a:bodyPr/>
        <a:lstStyle/>
        <a:p>
          <a:endParaRPr lang="en-US"/>
        </a:p>
      </dgm:t>
    </dgm:pt>
    <dgm:pt modelId="{B5A49B3E-0272-439B-97E3-76832D6A0693}" type="sibTrans" cxnId="{ECE6A679-659E-4917-9B75-B5B3A86DBEC9}">
      <dgm:prSet/>
      <dgm:spPr/>
      <dgm:t>
        <a:bodyPr/>
        <a:lstStyle/>
        <a:p>
          <a:endParaRPr lang="en-US"/>
        </a:p>
      </dgm:t>
    </dgm:pt>
    <dgm:pt modelId="{52BB2BE6-00A0-47D6-97E1-E0EDBB83D871}">
      <dgm:prSet phldrT="[Text]"/>
      <dgm:spPr/>
      <dgm:t>
        <a:bodyPr/>
        <a:lstStyle/>
        <a:p>
          <a:r>
            <a:rPr lang="en-US" dirty="0"/>
            <a:t>Types</a:t>
          </a:r>
        </a:p>
      </dgm:t>
    </dgm:pt>
    <dgm:pt modelId="{D7ED4004-E593-4EA6-A2CF-2EC767258860}" type="parTrans" cxnId="{E33205F3-CDA8-4523-BA9A-EB15B92B0D9E}">
      <dgm:prSet/>
      <dgm:spPr/>
      <dgm:t>
        <a:bodyPr/>
        <a:lstStyle/>
        <a:p>
          <a:endParaRPr lang="en-US"/>
        </a:p>
      </dgm:t>
    </dgm:pt>
    <dgm:pt modelId="{8CF1353A-1EFF-4339-B45F-C698126914B8}" type="sibTrans" cxnId="{E33205F3-CDA8-4523-BA9A-EB15B92B0D9E}">
      <dgm:prSet/>
      <dgm:spPr/>
      <dgm:t>
        <a:bodyPr/>
        <a:lstStyle/>
        <a:p>
          <a:endParaRPr lang="en-US"/>
        </a:p>
      </dgm:t>
    </dgm:pt>
    <dgm:pt modelId="{4578E6D2-69F6-47F3-9E5D-85D4574FF4CB}">
      <dgm:prSet phldrT="[Text]"/>
      <dgm:spPr/>
      <dgm:t>
        <a:bodyPr/>
        <a:lstStyle/>
        <a:p>
          <a:r>
            <a:rPr lang="en-US" dirty="0"/>
            <a:t>Energy Plan</a:t>
          </a:r>
        </a:p>
      </dgm:t>
    </dgm:pt>
    <dgm:pt modelId="{04E243BF-9441-4A5A-A36B-B13133BD0BC4}" type="parTrans" cxnId="{96B65E8E-D6B9-4BA8-9F72-21C7431E5AFD}">
      <dgm:prSet/>
      <dgm:spPr/>
      <dgm:t>
        <a:bodyPr/>
        <a:lstStyle/>
        <a:p>
          <a:endParaRPr lang="en-US"/>
        </a:p>
      </dgm:t>
    </dgm:pt>
    <dgm:pt modelId="{8330A26E-BFA5-4170-81C2-797290086014}" type="sibTrans" cxnId="{96B65E8E-D6B9-4BA8-9F72-21C7431E5AFD}">
      <dgm:prSet/>
      <dgm:spPr/>
      <dgm:t>
        <a:bodyPr/>
        <a:lstStyle/>
        <a:p>
          <a:endParaRPr lang="en-US"/>
        </a:p>
      </dgm:t>
    </dgm:pt>
    <dgm:pt modelId="{8FED1124-11B0-4DF3-BF2F-4CC7F8195D1F}">
      <dgm:prSet phldrT="[Text]"/>
      <dgm:spPr/>
      <dgm:t>
        <a:bodyPr/>
        <a:lstStyle/>
        <a:p>
          <a:r>
            <a:rPr lang="en-US" dirty="0"/>
            <a:t>Capacity</a:t>
          </a:r>
        </a:p>
      </dgm:t>
    </dgm:pt>
    <dgm:pt modelId="{884AB4F2-CD62-4A47-999B-68B897FB270E}" type="parTrans" cxnId="{DBB787B6-F0D2-49F0-9ED4-103F556A5E80}">
      <dgm:prSet/>
      <dgm:spPr/>
      <dgm:t>
        <a:bodyPr/>
        <a:lstStyle/>
        <a:p>
          <a:endParaRPr lang="en-US"/>
        </a:p>
      </dgm:t>
    </dgm:pt>
    <dgm:pt modelId="{50DB5553-4AA0-48A8-8E6E-9BC9BBBAA1D3}" type="sibTrans" cxnId="{DBB787B6-F0D2-49F0-9ED4-103F556A5E80}">
      <dgm:prSet/>
      <dgm:spPr/>
      <dgm:t>
        <a:bodyPr/>
        <a:lstStyle/>
        <a:p>
          <a:endParaRPr lang="en-US"/>
        </a:p>
      </dgm:t>
    </dgm:pt>
    <dgm:pt modelId="{288932FF-3E39-4FE7-A8DB-02B7D08EA445}">
      <dgm:prSet phldrT="[Text]"/>
      <dgm:spPr/>
      <dgm:t>
        <a:bodyPr/>
        <a:lstStyle/>
        <a:p>
          <a:r>
            <a:rPr lang="en-US" dirty="0"/>
            <a:t>Resiliency</a:t>
          </a:r>
        </a:p>
      </dgm:t>
    </dgm:pt>
    <dgm:pt modelId="{2E75FD50-C310-4384-BF3A-D460401D8CA1}" type="parTrans" cxnId="{21479438-3DCF-4BD1-87C3-7CCC84C0E77C}">
      <dgm:prSet/>
      <dgm:spPr/>
      <dgm:t>
        <a:bodyPr/>
        <a:lstStyle/>
        <a:p>
          <a:endParaRPr lang="en-US"/>
        </a:p>
      </dgm:t>
    </dgm:pt>
    <dgm:pt modelId="{922F4FD7-40DE-407D-8B7C-FDAD51865904}" type="sibTrans" cxnId="{21479438-3DCF-4BD1-87C3-7CCC84C0E77C}">
      <dgm:prSet/>
      <dgm:spPr/>
      <dgm:t>
        <a:bodyPr/>
        <a:lstStyle/>
        <a:p>
          <a:endParaRPr lang="en-US"/>
        </a:p>
      </dgm:t>
    </dgm:pt>
    <dgm:pt modelId="{4A98C777-0AFF-44CB-ADA1-92B9A5A3C869}">
      <dgm:prSet phldrT="[Text]"/>
      <dgm:spPr/>
      <dgm:t>
        <a:bodyPr/>
        <a:lstStyle/>
        <a:p>
          <a:r>
            <a:rPr lang="en-US" dirty="0"/>
            <a:t>Vehicle preferences</a:t>
          </a:r>
        </a:p>
      </dgm:t>
    </dgm:pt>
    <dgm:pt modelId="{43C5DBD0-0F4B-441B-A09C-1C0BAB915978}" type="parTrans" cxnId="{59649E45-633A-465D-8D8D-A4422ABAFDCD}">
      <dgm:prSet/>
      <dgm:spPr/>
      <dgm:t>
        <a:bodyPr/>
        <a:lstStyle/>
        <a:p>
          <a:endParaRPr lang="en-US"/>
        </a:p>
      </dgm:t>
    </dgm:pt>
    <dgm:pt modelId="{6A16D00C-A78E-4479-89B6-7613C87D6021}" type="sibTrans" cxnId="{59649E45-633A-465D-8D8D-A4422ABAFDCD}">
      <dgm:prSet/>
      <dgm:spPr/>
      <dgm:t>
        <a:bodyPr/>
        <a:lstStyle/>
        <a:p>
          <a:endParaRPr lang="en-US"/>
        </a:p>
      </dgm:t>
    </dgm:pt>
    <dgm:pt modelId="{182C7625-A68B-4B4D-A8DC-D455E5AB2930}">
      <dgm:prSet phldrT="[Text]"/>
      <dgm:spPr/>
      <dgm:t>
        <a:bodyPr/>
        <a:lstStyle/>
        <a:p>
          <a:r>
            <a:rPr lang="en-US" dirty="0"/>
            <a:t>Technologies</a:t>
          </a:r>
        </a:p>
      </dgm:t>
    </dgm:pt>
    <dgm:pt modelId="{27F513BA-9722-4F01-91F9-919AEEEA428A}" type="parTrans" cxnId="{59BC7A3A-A374-4383-A731-46A5F7A5BD1A}">
      <dgm:prSet/>
      <dgm:spPr/>
      <dgm:t>
        <a:bodyPr/>
        <a:lstStyle/>
        <a:p>
          <a:endParaRPr lang="en-US"/>
        </a:p>
      </dgm:t>
    </dgm:pt>
    <dgm:pt modelId="{C56F513E-0004-46FB-B272-54695B5435A7}" type="sibTrans" cxnId="{59BC7A3A-A374-4383-A731-46A5F7A5BD1A}">
      <dgm:prSet/>
      <dgm:spPr/>
      <dgm:t>
        <a:bodyPr/>
        <a:lstStyle/>
        <a:p>
          <a:endParaRPr lang="en-US"/>
        </a:p>
      </dgm:t>
    </dgm:pt>
    <dgm:pt modelId="{95C4E7C4-B763-4BAA-BAA2-3981A6C63AEE}">
      <dgm:prSet phldrT="[Text]"/>
      <dgm:spPr/>
      <dgm:t>
        <a:bodyPr/>
        <a:lstStyle/>
        <a:p>
          <a:r>
            <a:rPr lang="en-US" dirty="0"/>
            <a:t>Improvements</a:t>
          </a:r>
        </a:p>
      </dgm:t>
    </dgm:pt>
    <dgm:pt modelId="{D280153D-88D6-405D-BDC5-7F9C7C5C6BD4}" type="parTrans" cxnId="{784E6333-F1D6-48C4-B754-8E1E20DC14C0}">
      <dgm:prSet/>
      <dgm:spPr/>
      <dgm:t>
        <a:bodyPr/>
        <a:lstStyle/>
        <a:p>
          <a:endParaRPr lang="en-US"/>
        </a:p>
      </dgm:t>
    </dgm:pt>
    <dgm:pt modelId="{B3AEBADE-E3EE-41AA-AC80-DDC9C7B0634B}" type="sibTrans" cxnId="{784E6333-F1D6-48C4-B754-8E1E20DC14C0}">
      <dgm:prSet/>
      <dgm:spPr/>
      <dgm:t>
        <a:bodyPr/>
        <a:lstStyle/>
        <a:p>
          <a:endParaRPr lang="en-US"/>
        </a:p>
      </dgm:t>
    </dgm:pt>
    <dgm:pt modelId="{E7C308B7-AA1F-4AFF-ACFA-77F9772D0AFB}">
      <dgm:prSet phldrT="[Text]"/>
      <dgm:spPr/>
      <dgm:t>
        <a:bodyPr/>
        <a:lstStyle/>
        <a:p>
          <a:r>
            <a:rPr lang="en-US" dirty="0"/>
            <a:t>Efficiency</a:t>
          </a:r>
        </a:p>
      </dgm:t>
    </dgm:pt>
    <dgm:pt modelId="{7BED573F-CAB2-4886-932A-75900976772B}" type="parTrans" cxnId="{51E7CF17-F548-45F7-A447-B65059F83FA9}">
      <dgm:prSet/>
      <dgm:spPr/>
      <dgm:t>
        <a:bodyPr/>
        <a:lstStyle/>
        <a:p>
          <a:endParaRPr lang="en-US"/>
        </a:p>
      </dgm:t>
    </dgm:pt>
    <dgm:pt modelId="{659F21DD-85AF-418B-B511-C758506F9B59}" type="sibTrans" cxnId="{51E7CF17-F548-45F7-A447-B65059F83FA9}">
      <dgm:prSet/>
      <dgm:spPr/>
      <dgm:t>
        <a:bodyPr/>
        <a:lstStyle/>
        <a:p>
          <a:endParaRPr lang="en-US"/>
        </a:p>
      </dgm:t>
    </dgm:pt>
    <dgm:pt modelId="{BF994F2D-2D78-4300-948E-EE6FE689B30F}">
      <dgm:prSet phldrT="[Text]"/>
      <dgm:spPr/>
      <dgm:t>
        <a:bodyPr/>
        <a:lstStyle/>
        <a:p>
          <a:r>
            <a:rPr lang="en-US" dirty="0"/>
            <a:t>Scope</a:t>
          </a:r>
        </a:p>
      </dgm:t>
    </dgm:pt>
    <dgm:pt modelId="{C8C5D988-3B66-4998-8FD6-5176CC651062}" type="parTrans" cxnId="{6FC14CF2-3703-45FA-B86E-53E0A777EF77}">
      <dgm:prSet/>
      <dgm:spPr/>
      <dgm:t>
        <a:bodyPr/>
        <a:lstStyle/>
        <a:p>
          <a:endParaRPr lang="en-US"/>
        </a:p>
      </dgm:t>
    </dgm:pt>
    <dgm:pt modelId="{0B940CEB-D01A-4518-A425-67D98E7E45BC}" type="sibTrans" cxnId="{6FC14CF2-3703-45FA-B86E-53E0A777EF77}">
      <dgm:prSet/>
      <dgm:spPr/>
      <dgm:t>
        <a:bodyPr/>
        <a:lstStyle/>
        <a:p>
          <a:endParaRPr lang="en-US"/>
        </a:p>
      </dgm:t>
    </dgm:pt>
    <dgm:pt modelId="{9E0AE92E-9CE0-41D0-8DE7-69EAE6F2A42C}">
      <dgm:prSet phldrT="[Text]"/>
      <dgm:spPr/>
      <dgm:t>
        <a:bodyPr/>
        <a:lstStyle/>
        <a:p>
          <a:r>
            <a:rPr lang="en-US" dirty="0"/>
            <a:t>Financial Plan</a:t>
          </a:r>
        </a:p>
      </dgm:t>
    </dgm:pt>
    <dgm:pt modelId="{DFBD9491-5EC9-46DB-96FB-95390B18CED5}" type="parTrans" cxnId="{68A7153A-4B00-44D0-AA8B-E114D3FF22A7}">
      <dgm:prSet/>
      <dgm:spPr/>
      <dgm:t>
        <a:bodyPr/>
        <a:lstStyle/>
        <a:p>
          <a:endParaRPr lang="en-US"/>
        </a:p>
      </dgm:t>
    </dgm:pt>
    <dgm:pt modelId="{793F7893-85F9-44CB-B213-A16E5437D976}" type="sibTrans" cxnId="{68A7153A-4B00-44D0-AA8B-E114D3FF22A7}">
      <dgm:prSet/>
      <dgm:spPr/>
      <dgm:t>
        <a:bodyPr/>
        <a:lstStyle/>
        <a:p>
          <a:endParaRPr lang="en-US"/>
        </a:p>
      </dgm:t>
    </dgm:pt>
    <dgm:pt modelId="{FA3C42F3-52DC-4830-BF08-41E2B8D14344}">
      <dgm:prSet phldrT="[Text]"/>
      <dgm:spPr/>
      <dgm:t>
        <a:bodyPr/>
        <a:lstStyle/>
        <a:p>
          <a:r>
            <a:rPr lang="en-US" dirty="0"/>
            <a:t>Capital costs</a:t>
          </a:r>
        </a:p>
      </dgm:t>
    </dgm:pt>
    <dgm:pt modelId="{E1130F4C-0116-4165-BF27-2E1E4F83FC38}" type="parTrans" cxnId="{C0E9685B-D044-442E-BC9B-193A99CCBE4F}">
      <dgm:prSet/>
      <dgm:spPr/>
      <dgm:t>
        <a:bodyPr/>
        <a:lstStyle/>
        <a:p>
          <a:endParaRPr lang="en-US"/>
        </a:p>
      </dgm:t>
    </dgm:pt>
    <dgm:pt modelId="{BFF61C2B-02DA-4042-B076-C4AD3774D142}" type="sibTrans" cxnId="{C0E9685B-D044-442E-BC9B-193A99CCBE4F}">
      <dgm:prSet/>
      <dgm:spPr/>
      <dgm:t>
        <a:bodyPr/>
        <a:lstStyle/>
        <a:p>
          <a:endParaRPr lang="en-US"/>
        </a:p>
      </dgm:t>
    </dgm:pt>
    <dgm:pt modelId="{B2A44316-7927-4D8E-8444-C4A68E378752}">
      <dgm:prSet phldrT="[Text]"/>
      <dgm:spPr/>
      <dgm:t>
        <a:bodyPr/>
        <a:lstStyle/>
        <a:p>
          <a:r>
            <a:rPr lang="en-US" dirty="0"/>
            <a:t>Procurement</a:t>
          </a:r>
        </a:p>
      </dgm:t>
    </dgm:pt>
    <dgm:pt modelId="{709B179A-0E86-47AA-A0AA-AB399225191A}" type="parTrans" cxnId="{BAD7327D-DE33-4AE2-95AC-18D8636D5FE7}">
      <dgm:prSet/>
      <dgm:spPr/>
      <dgm:t>
        <a:bodyPr/>
        <a:lstStyle/>
        <a:p>
          <a:endParaRPr lang="en-US"/>
        </a:p>
      </dgm:t>
    </dgm:pt>
    <dgm:pt modelId="{779A6AB7-376D-4943-A8C6-ABADF6E5EEC9}" type="sibTrans" cxnId="{BAD7327D-DE33-4AE2-95AC-18D8636D5FE7}">
      <dgm:prSet/>
      <dgm:spPr/>
      <dgm:t>
        <a:bodyPr/>
        <a:lstStyle/>
        <a:p>
          <a:endParaRPr lang="en-US"/>
        </a:p>
      </dgm:t>
    </dgm:pt>
    <dgm:pt modelId="{D362C1E8-CCD6-4FB8-B106-0B1FDE98B720}">
      <dgm:prSet phldrT="[Text]"/>
      <dgm:spPr/>
      <dgm:t>
        <a:bodyPr/>
        <a:lstStyle/>
        <a:p>
          <a:r>
            <a:rPr lang="en-US" dirty="0"/>
            <a:t>Revenue</a:t>
          </a:r>
        </a:p>
      </dgm:t>
    </dgm:pt>
    <dgm:pt modelId="{D90F173C-871B-4B95-82CC-A72F8AB6A236}" type="parTrans" cxnId="{C0D98B5C-57C1-42FB-A767-AE4627456466}">
      <dgm:prSet/>
      <dgm:spPr/>
      <dgm:t>
        <a:bodyPr/>
        <a:lstStyle/>
        <a:p>
          <a:endParaRPr lang="en-US"/>
        </a:p>
      </dgm:t>
    </dgm:pt>
    <dgm:pt modelId="{152FE7F7-0968-4399-BB44-6A0D451656BF}" type="sibTrans" cxnId="{C0D98B5C-57C1-42FB-A767-AE4627456466}">
      <dgm:prSet/>
      <dgm:spPr/>
      <dgm:t>
        <a:bodyPr/>
        <a:lstStyle/>
        <a:p>
          <a:endParaRPr lang="en-US"/>
        </a:p>
      </dgm:t>
    </dgm:pt>
    <dgm:pt modelId="{031D0943-5307-49AD-94E4-8CD6E6B7F1FA}">
      <dgm:prSet phldrT="[Text]"/>
      <dgm:spPr/>
      <dgm:t>
        <a:bodyPr/>
        <a:lstStyle/>
        <a:p>
          <a:r>
            <a:rPr lang="en-US" dirty="0"/>
            <a:t>GHG reduction</a:t>
          </a:r>
        </a:p>
      </dgm:t>
    </dgm:pt>
    <dgm:pt modelId="{1D1BE948-7216-4643-84BA-886BAB52E159}" type="parTrans" cxnId="{2D708E5C-E958-4A1A-AF5A-EDEB5D1ED9A7}">
      <dgm:prSet/>
      <dgm:spPr/>
      <dgm:t>
        <a:bodyPr/>
        <a:lstStyle/>
        <a:p>
          <a:endParaRPr lang="en-US"/>
        </a:p>
      </dgm:t>
    </dgm:pt>
    <dgm:pt modelId="{A52111AA-2C34-49FB-A295-3B733C1C6788}" type="sibTrans" cxnId="{2D708E5C-E958-4A1A-AF5A-EDEB5D1ED9A7}">
      <dgm:prSet/>
      <dgm:spPr/>
      <dgm:t>
        <a:bodyPr/>
        <a:lstStyle/>
        <a:p>
          <a:endParaRPr lang="en-US"/>
        </a:p>
      </dgm:t>
    </dgm:pt>
    <dgm:pt modelId="{B254DDCD-7C65-4317-9235-60A924518489}">
      <dgm:prSet phldrT="[Text]"/>
      <dgm:spPr/>
      <dgm:t>
        <a:bodyPr/>
        <a:lstStyle/>
        <a:p>
          <a:r>
            <a:rPr lang="en-US" dirty="0"/>
            <a:t>Charging strategies</a:t>
          </a:r>
        </a:p>
      </dgm:t>
    </dgm:pt>
    <dgm:pt modelId="{062662D9-9112-4357-A47A-74D37FE84DCF}" type="parTrans" cxnId="{DBC77FDC-6BCA-4888-A641-476659A8FB93}">
      <dgm:prSet/>
      <dgm:spPr/>
      <dgm:t>
        <a:bodyPr/>
        <a:lstStyle/>
        <a:p>
          <a:endParaRPr lang="en-US"/>
        </a:p>
      </dgm:t>
    </dgm:pt>
    <dgm:pt modelId="{7DF0827D-30E0-499A-8DAE-FC47D268A009}" type="sibTrans" cxnId="{DBC77FDC-6BCA-4888-A641-476659A8FB93}">
      <dgm:prSet/>
      <dgm:spPr/>
      <dgm:t>
        <a:bodyPr/>
        <a:lstStyle/>
        <a:p>
          <a:endParaRPr lang="en-US"/>
        </a:p>
      </dgm:t>
    </dgm:pt>
    <dgm:pt modelId="{8F684D03-2886-4D06-BD59-40FBB4B72765}">
      <dgm:prSet phldrT="[Text]"/>
      <dgm:spPr/>
      <dgm:t>
        <a:bodyPr/>
        <a:lstStyle/>
        <a:p>
          <a:r>
            <a:rPr lang="en-US" dirty="0"/>
            <a:t>Implementation Plan</a:t>
          </a:r>
        </a:p>
      </dgm:t>
    </dgm:pt>
    <dgm:pt modelId="{6921B077-D426-4272-A97F-FA341A66D259}" type="parTrans" cxnId="{E89ABB9E-70F1-4F04-A9D8-B998FA2307CD}">
      <dgm:prSet/>
      <dgm:spPr/>
      <dgm:t>
        <a:bodyPr/>
        <a:lstStyle/>
        <a:p>
          <a:endParaRPr lang="en-US"/>
        </a:p>
      </dgm:t>
    </dgm:pt>
    <dgm:pt modelId="{A3EC3A71-B681-43A4-AA4A-28E2C0B1E85C}" type="sibTrans" cxnId="{E89ABB9E-70F1-4F04-A9D8-B998FA2307CD}">
      <dgm:prSet/>
      <dgm:spPr/>
      <dgm:t>
        <a:bodyPr/>
        <a:lstStyle/>
        <a:p>
          <a:endParaRPr lang="en-US"/>
        </a:p>
      </dgm:t>
    </dgm:pt>
    <dgm:pt modelId="{AF4157A9-7F38-4F4C-BA71-84ABDB75B3DF}">
      <dgm:prSet phldrT="[Text]"/>
      <dgm:spPr/>
      <dgm:t>
        <a:bodyPr/>
        <a:lstStyle/>
        <a:p>
          <a:r>
            <a:rPr lang="en-US" dirty="0"/>
            <a:t>Budgeting</a:t>
          </a:r>
        </a:p>
      </dgm:t>
    </dgm:pt>
    <dgm:pt modelId="{2CC37F5F-A556-4DB6-B113-B965EA4D3DEC}" type="parTrans" cxnId="{2BDE2BB1-655E-4E4C-A892-8F8CB8A2A4F2}">
      <dgm:prSet/>
      <dgm:spPr/>
      <dgm:t>
        <a:bodyPr/>
        <a:lstStyle/>
        <a:p>
          <a:endParaRPr lang="en-US"/>
        </a:p>
      </dgm:t>
    </dgm:pt>
    <dgm:pt modelId="{ADFC811F-44C8-431B-8754-3FD33F0CBAC8}" type="sibTrans" cxnId="{2BDE2BB1-655E-4E4C-A892-8F8CB8A2A4F2}">
      <dgm:prSet/>
      <dgm:spPr/>
      <dgm:t>
        <a:bodyPr/>
        <a:lstStyle/>
        <a:p>
          <a:endParaRPr lang="en-US"/>
        </a:p>
      </dgm:t>
    </dgm:pt>
    <dgm:pt modelId="{7EDFF1A3-2B2E-4902-A893-3FFA8929B05D}">
      <dgm:prSet phldrT="[Text]"/>
      <dgm:spPr/>
      <dgm:t>
        <a:bodyPr/>
        <a:lstStyle/>
        <a:p>
          <a:r>
            <a:rPr lang="en-US" dirty="0"/>
            <a:t>Policies</a:t>
          </a:r>
        </a:p>
      </dgm:t>
    </dgm:pt>
    <dgm:pt modelId="{071C8824-FBA3-4EF6-89E4-623CBF2635FF}" type="parTrans" cxnId="{CED7E907-DF00-4685-8D25-CECE4CAA720C}">
      <dgm:prSet/>
      <dgm:spPr/>
      <dgm:t>
        <a:bodyPr/>
        <a:lstStyle/>
        <a:p>
          <a:endParaRPr lang="en-US"/>
        </a:p>
      </dgm:t>
    </dgm:pt>
    <dgm:pt modelId="{934476BC-E088-4E8C-B962-172973424D98}" type="sibTrans" cxnId="{CED7E907-DF00-4685-8D25-CECE4CAA720C}">
      <dgm:prSet/>
      <dgm:spPr/>
      <dgm:t>
        <a:bodyPr/>
        <a:lstStyle/>
        <a:p>
          <a:endParaRPr lang="en-US"/>
        </a:p>
      </dgm:t>
    </dgm:pt>
    <dgm:pt modelId="{DE966DAD-1EE2-4119-93FE-13352A839362}">
      <dgm:prSet phldrT="[Text]"/>
      <dgm:spPr/>
      <dgm:t>
        <a:bodyPr/>
        <a:lstStyle/>
        <a:p>
          <a:r>
            <a:rPr lang="en-US" dirty="0"/>
            <a:t>Training</a:t>
          </a:r>
        </a:p>
      </dgm:t>
    </dgm:pt>
    <dgm:pt modelId="{7BF7AD7A-452F-4254-87BF-230181B043D9}" type="parTrans" cxnId="{39B9DC9B-7F1F-405F-80B2-A19EF04974C6}">
      <dgm:prSet/>
      <dgm:spPr/>
      <dgm:t>
        <a:bodyPr/>
        <a:lstStyle/>
        <a:p>
          <a:endParaRPr lang="en-US"/>
        </a:p>
      </dgm:t>
    </dgm:pt>
    <dgm:pt modelId="{A1E8486E-4AA1-43E9-8C3B-EEDE422BEE4B}" type="sibTrans" cxnId="{39B9DC9B-7F1F-405F-80B2-A19EF04974C6}">
      <dgm:prSet/>
      <dgm:spPr/>
      <dgm:t>
        <a:bodyPr/>
        <a:lstStyle/>
        <a:p>
          <a:endParaRPr lang="en-US"/>
        </a:p>
      </dgm:t>
    </dgm:pt>
    <dgm:pt modelId="{20921A9F-1540-4949-BEF4-8BB801148A76}">
      <dgm:prSet phldrT="[Text]"/>
      <dgm:spPr/>
      <dgm:t>
        <a:bodyPr/>
        <a:lstStyle/>
        <a:p>
          <a:r>
            <a:rPr lang="en-US" dirty="0"/>
            <a:t>Facility improvements</a:t>
          </a:r>
        </a:p>
      </dgm:t>
    </dgm:pt>
    <dgm:pt modelId="{05755A2B-056E-4BAD-9BF0-2CEDC6BE9272}" type="parTrans" cxnId="{59FF70E6-5911-4D24-9145-A6546D373B46}">
      <dgm:prSet/>
      <dgm:spPr/>
      <dgm:t>
        <a:bodyPr/>
        <a:lstStyle/>
        <a:p>
          <a:endParaRPr lang="en-US"/>
        </a:p>
      </dgm:t>
    </dgm:pt>
    <dgm:pt modelId="{E6890B64-C034-46FA-875C-C5D417F24979}" type="sibTrans" cxnId="{59FF70E6-5911-4D24-9145-A6546D373B46}">
      <dgm:prSet/>
      <dgm:spPr/>
      <dgm:t>
        <a:bodyPr/>
        <a:lstStyle/>
        <a:p>
          <a:endParaRPr lang="en-US"/>
        </a:p>
      </dgm:t>
    </dgm:pt>
    <dgm:pt modelId="{A9C43DC3-11FC-4EA4-A8A9-BEB3AAFF6D0B}" type="pres">
      <dgm:prSet presAssocID="{8EFC5CB7-E556-493F-87FE-D5BBA00B491B}" presName="Name0" presStyleCnt="0">
        <dgm:presLayoutVars>
          <dgm:dir/>
          <dgm:animLvl val="lvl"/>
          <dgm:resizeHandles val="exact"/>
        </dgm:presLayoutVars>
      </dgm:prSet>
      <dgm:spPr/>
    </dgm:pt>
    <dgm:pt modelId="{D98E9BBD-AD99-484C-9710-53D46FF7711B}" type="pres">
      <dgm:prSet presAssocID="{8EFC5CB7-E556-493F-87FE-D5BBA00B491B}" presName="tSp" presStyleCnt="0"/>
      <dgm:spPr/>
    </dgm:pt>
    <dgm:pt modelId="{F154868D-540D-4648-BFA9-3D27CF76ABC8}" type="pres">
      <dgm:prSet presAssocID="{8EFC5CB7-E556-493F-87FE-D5BBA00B491B}" presName="bSp" presStyleCnt="0"/>
      <dgm:spPr/>
    </dgm:pt>
    <dgm:pt modelId="{BA0A57BB-CDA9-440C-9C0F-1D5CEC7D8F0B}" type="pres">
      <dgm:prSet presAssocID="{8EFC5CB7-E556-493F-87FE-D5BBA00B491B}" presName="process" presStyleCnt="0"/>
      <dgm:spPr/>
    </dgm:pt>
    <dgm:pt modelId="{6AFECBB9-E304-4019-B750-3346F7A89CBE}" type="pres">
      <dgm:prSet presAssocID="{0EC0C723-5B7C-4589-BFE0-4BAD92884966}" presName="composite1" presStyleCnt="0"/>
      <dgm:spPr/>
    </dgm:pt>
    <dgm:pt modelId="{5D1682B0-725C-45A7-A1EF-087D4383692D}" type="pres">
      <dgm:prSet presAssocID="{0EC0C723-5B7C-4589-BFE0-4BAD92884966}" presName="dummyNode1" presStyleLbl="node1" presStyleIdx="0" presStyleCnt="5"/>
      <dgm:spPr/>
    </dgm:pt>
    <dgm:pt modelId="{35DABE6D-609F-4E1E-9E1A-BFB8753625CB}" type="pres">
      <dgm:prSet presAssocID="{0EC0C723-5B7C-4589-BFE0-4BAD92884966}" presName="childNode1" presStyleLbl="bgAcc1" presStyleIdx="0" presStyleCnt="5">
        <dgm:presLayoutVars>
          <dgm:bulletEnabled val="1"/>
        </dgm:presLayoutVars>
      </dgm:prSet>
      <dgm:spPr/>
    </dgm:pt>
    <dgm:pt modelId="{3FA11990-D5E6-4C52-809B-2119D1059415}" type="pres">
      <dgm:prSet presAssocID="{0EC0C723-5B7C-4589-BFE0-4BAD92884966}" presName="childNode1tx" presStyleLbl="bgAcc1" presStyleIdx="0" presStyleCnt="5">
        <dgm:presLayoutVars>
          <dgm:bulletEnabled val="1"/>
        </dgm:presLayoutVars>
      </dgm:prSet>
      <dgm:spPr/>
    </dgm:pt>
    <dgm:pt modelId="{A347EB53-1979-4EB9-B45C-658EE6CE50FC}" type="pres">
      <dgm:prSet presAssocID="{0EC0C723-5B7C-4589-BFE0-4BAD92884966}" presName="parentNode1" presStyleLbl="node1" presStyleIdx="0" presStyleCnt="5">
        <dgm:presLayoutVars>
          <dgm:chMax val="1"/>
          <dgm:bulletEnabled val="1"/>
        </dgm:presLayoutVars>
      </dgm:prSet>
      <dgm:spPr/>
    </dgm:pt>
    <dgm:pt modelId="{C82806C9-450F-4DB8-AC30-6598D13E4355}" type="pres">
      <dgm:prSet presAssocID="{0EC0C723-5B7C-4589-BFE0-4BAD92884966}" presName="connSite1" presStyleCnt="0"/>
      <dgm:spPr/>
    </dgm:pt>
    <dgm:pt modelId="{2271360A-2223-4B49-BD62-8B80F1151A8B}" type="pres">
      <dgm:prSet presAssocID="{460E64E0-FFFE-4E7E-830B-1723B60E9393}" presName="Name9" presStyleLbl="sibTrans2D1" presStyleIdx="0" presStyleCnt="4"/>
      <dgm:spPr/>
    </dgm:pt>
    <dgm:pt modelId="{D0FEBAAE-C796-4981-80C6-96EDDCEFA268}" type="pres">
      <dgm:prSet presAssocID="{3F3D8F17-0E28-4F44-8D3E-CED8D012B3CF}" presName="composite2" presStyleCnt="0"/>
      <dgm:spPr/>
    </dgm:pt>
    <dgm:pt modelId="{A15DC04B-2490-4937-A3F8-8D5A1AE2509F}" type="pres">
      <dgm:prSet presAssocID="{3F3D8F17-0E28-4F44-8D3E-CED8D012B3CF}" presName="dummyNode2" presStyleLbl="node1" presStyleIdx="0" presStyleCnt="5"/>
      <dgm:spPr/>
    </dgm:pt>
    <dgm:pt modelId="{86010D5E-1629-4E18-B11E-BA1032EB5869}" type="pres">
      <dgm:prSet presAssocID="{3F3D8F17-0E28-4F44-8D3E-CED8D012B3CF}" presName="childNode2" presStyleLbl="bgAcc1" presStyleIdx="1" presStyleCnt="5">
        <dgm:presLayoutVars>
          <dgm:bulletEnabled val="1"/>
        </dgm:presLayoutVars>
      </dgm:prSet>
      <dgm:spPr/>
    </dgm:pt>
    <dgm:pt modelId="{B33137F4-76EA-4CD7-A843-65D31B238DEF}" type="pres">
      <dgm:prSet presAssocID="{3F3D8F17-0E28-4F44-8D3E-CED8D012B3CF}" presName="childNode2tx" presStyleLbl="bgAcc1" presStyleIdx="1" presStyleCnt="5">
        <dgm:presLayoutVars>
          <dgm:bulletEnabled val="1"/>
        </dgm:presLayoutVars>
      </dgm:prSet>
      <dgm:spPr/>
    </dgm:pt>
    <dgm:pt modelId="{B0A52839-265A-43BD-B976-3862E4568F93}" type="pres">
      <dgm:prSet presAssocID="{3F3D8F17-0E28-4F44-8D3E-CED8D012B3CF}" presName="parentNode2" presStyleLbl="node1" presStyleIdx="1" presStyleCnt="5">
        <dgm:presLayoutVars>
          <dgm:chMax val="0"/>
          <dgm:bulletEnabled val="1"/>
        </dgm:presLayoutVars>
      </dgm:prSet>
      <dgm:spPr/>
    </dgm:pt>
    <dgm:pt modelId="{FF412FD2-8DCC-416A-930D-FD6B63DAC9D5}" type="pres">
      <dgm:prSet presAssocID="{3F3D8F17-0E28-4F44-8D3E-CED8D012B3CF}" presName="connSite2" presStyleCnt="0"/>
      <dgm:spPr/>
    </dgm:pt>
    <dgm:pt modelId="{F6255677-9BD4-400F-9840-C55364C9B600}" type="pres">
      <dgm:prSet presAssocID="{342E0C6C-6A7C-4CD8-9248-AF5D8D21D1C7}" presName="Name18" presStyleLbl="sibTrans2D1" presStyleIdx="1" presStyleCnt="4"/>
      <dgm:spPr/>
    </dgm:pt>
    <dgm:pt modelId="{A238B4BF-95EC-48D9-8B98-5CF0822963E8}" type="pres">
      <dgm:prSet presAssocID="{4578E6D2-69F6-47F3-9E5D-85D4574FF4CB}" presName="composite1" presStyleCnt="0"/>
      <dgm:spPr/>
    </dgm:pt>
    <dgm:pt modelId="{68DCA5CA-4AC5-49BB-955D-008E693253E9}" type="pres">
      <dgm:prSet presAssocID="{4578E6D2-69F6-47F3-9E5D-85D4574FF4CB}" presName="dummyNode1" presStyleLbl="node1" presStyleIdx="1" presStyleCnt="5"/>
      <dgm:spPr/>
    </dgm:pt>
    <dgm:pt modelId="{CEC5E9EF-5A50-47AF-AA5A-F41B0C98CBA2}" type="pres">
      <dgm:prSet presAssocID="{4578E6D2-69F6-47F3-9E5D-85D4574FF4CB}" presName="childNode1" presStyleLbl="bgAcc1" presStyleIdx="2" presStyleCnt="5">
        <dgm:presLayoutVars>
          <dgm:bulletEnabled val="1"/>
        </dgm:presLayoutVars>
      </dgm:prSet>
      <dgm:spPr/>
    </dgm:pt>
    <dgm:pt modelId="{411611F1-5AF4-408D-884C-37EEC85F0A80}" type="pres">
      <dgm:prSet presAssocID="{4578E6D2-69F6-47F3-9E5D-85D4574FF4CB}" presName="childNode1tx" presStyleLbl="bgAcc1" presStyleIdx="2" presStyleCnt="5">
        <dgm:presLayoutVars>
          <dgm:bulletEnabled val="1"/>
        </dgm:presLayoutVars>
      </dgm:prSet>
      <dgm:spPr/>
    </dgm:pt>
    <dgm:pt modelId="{0212CBA8-74D8-42DB-A526-2A8B0BA2BE1B}" type="pres">
      <dgm:prSet presAssocID="{4578E6D2-69F6-47F3-9E5D-85D4574FF4CB}" presName="parentNode1" presStyleLbl="node1" presStyleIdx="2" presStyleCnt="5">
        <dgm:presLayoutVars>
          <dgm:chMax val="1"/>
          <dgm:bulletEnabled val="1"/>
        </dgm:presLayoutVars>
      </dgm:prSet>
      <dgm:spPr/>
    </dgm:pt>
    <dgm:pt modelId="{30B78E56-1C4A-46C4-9D76-947770E9142E}" type="pres">
      <dgm:prSet presAssocID="{4578E6D2-69F6-47F3-9E5D-85D4574FF4CB}" presName="connSite1" presStyleCnt="0"/>
      <dgm:spPr/>
    </dgm:pt>
    <dgm:pt modelId="{CFE876A9-D8D3-40CE-9DC3-818E52E081A7}" type="pres">
      <dgm:prSet presAssocID="{8330A26E-BFA5-4170-81C2-797290086014}" presName="Name9" presStyleLbl="sibTrans2D1" presStyleIdx="2" presStyleCnt="4"/>
      <dgm:spPr/>
    </dgm:pt>
    <dgm:pt modelId="{3D82717A-5F1C-48CD-8A5D-6062F972DDB7}" type="pres">
      <dgm:prSet presAssocID="{9E0AE92E-9CE0-41D0-8DE7-69EAE6F2A42C}" presName="composite2" presStyleCnt="0"/>
      <dgm:spPr/>
    </dgm:pt>
    <dgm:pt modelId="{566A1DD9-F11F-4F2F-BBC9-0F16842147EC}" type="pres">
      <dgm:prSet presAssocID="{9E0AE92E-9CE0-41D0-8DE7-69EAE6F2A42C}" presName="dummyNode2" presStyleLbl="node1" presStyleIdx="2" presStyleCnt="5"/>
      <dgm:spPr/>
    </dgm:pt>
    <dgm:pt modelId="{41197766-65FE-4EB6-8279-D4AB85E402DE}" type="pres">
      <dgm:prSet presAssocID="{9E0AE92E-9CE0-41D0-8DE7-69EAE6F2A42C}" presName="childNode2" presStyleLbl="bgAcc1" presStyleIdx="3" presStyleCnt="5">
        <dgm:presLayoutVars>
          <dgm:bulletEnabled val="1"/>
        </dgm:presLayoutVars>
      </dgm:prSet>
      <dgm:spPr/>
    </dgm:pt>
    <dgm:pt modelId="{54638689-5B76-40CA-8137-476021ECE7CA}" type="pres">
      <dgm:prSet presAssocID="{9E0AE92E-9CE0-41D0-8DE7-69EAE6F2A42C}" presName="childNode2tx" presStyleLbl="bgAcc1" presStyleIdx="3" presStyleCnt="5">
        <dgm:presLayoutVars>
          <dgm:bulletEnabled val="1"/>
        </dgm:presLayoutVars>
      </dgm:prSet>
      <dgm:spPr/>
    </dgm:pt>
    <dgm:pt modelId="{4715D0A5-EF4B-414A-86B4-008A5B251C08}" type="pres">
      <dgm:prSet presAssocID="{9E0AE92E-9CE0-41D0-8DE7-69EAE6F2A42C}" presName="parentNode2" presStyleLbl="node1" presStyleIdx="3" presStyleCnt="5">
        <dgm:presLayoutVars>
          <dgm:chMax val="0"/>
          <dgm:bulletEnabled val="1"/>
        </dgm:presLayoutVars>
      </dgm:prSet>
      <dgm:spPr/>
    </dgm:pt>
    <dgm:pt modelId="{B0D25C44-F89D-450F-B3A4-8E5123B5F8AD}" type="pres">
      <dgm:prSet presAssocID="{9E0AE92E-9CE0-41D0-8DE7-69EAE6F2A42C}" presName="connSite2" presStyleCnt="0"/>
      <dgm:spPr/>
    </dgm:pt>
    <dgm:pt modelId="{DD807CBA-E620-43A7-AA22-2CD32598B8A0}" type="pres">
      <dgm:prSet presAssocID="{793F7893-85F9-44CB-B213-A16E5437D976}" presName="Name18" presStyleLbl="sibTrans2D1" presStyleIdx="3" presStyleCnt="4"/>
      <dgm:spPr/>
    </dgm:pt>
    <dgm:pt modelId="{428297B0-2901-4BFE-87F7-49F180254EA7}" type="pres">
      <dgm:prSet presAssocID="{8F684D03-2886-4D06-BD59-40FBB4B72765}" presName="composite1" presStyleCnt="0"/>
      <dgm:spPr/>
    </dgm:pt>
    <dgm:pt modelId="{FA906C01-59F3-4AB8-AD94-73695E4B2A74}" type="pres">
      <dgm:prSet presAssocID="{8F684D03-2886-4D06-BD59-40FBB4B72765}" presName="dummyNode1" presStyleLbl="node1" presStyleIdx="3" presStyleCnt="5"/>
      <dgm:spPr/>
    </dgm:pt>
    <dgm:pt modelId="{977E05E7-35B1-4989-AE9F-64A6C0346477}" type="pres">
      <dgm:prSet presAssocID="{8F684D03-2886-4D06-BD59-40FBB4B72765}" presName="childNode1" presStyleLbl="bgAcc1" presStyleIdx="4" presStyleCnt="5">
        <dgm:presLayoutVars>
          <dgm:bulletEnabled val="1"/>
        </dgm:presLayoutVars>
      </dgm:prSet>
      <dgm:spPr/>
    </dgm:pt>
    <dgm:pt modelId="{B38275A8-1773-49AB-AEF7-FAC8E56ADC3E}" type="pres">
      <dgm:prSet presAssocID="{8F684D03-2886-4D06-BD59-40FBB4B72765}" presName="childNode1tx" presStyleLbl="bgAcc1" presStyleIdx="4" presStyleCnt="5">
        <dgm:presLayoutVars>
          <dgm:bulletEnabled val="1"/>
        </dgm:presLayoutVars>
      </dgm:prSet>
      <dgm:spPr/>
    </dgm:pt>
    <dgm:pt modelId="{E490E000-CD18-4471-8183-7257331D0BF5}" type="pres">
      <dgm:prSet presAssocID="{8F684D03-2886-4D06-BD59-40FBB4B72765}" presName="parentNode1" presStyleLbl="node1" presStyleIdx="4" presStyleCnt="5">
        <dgm:presLayoutVars>
          <dgm:chMax val="1"/>
          <dgm:bulletEnabled val="1"/>
        </dgm:presLayoutVars>
      </dgm:prSet>
      <dgm:spPr/>
    </dgm:pt>
    <dgm:pt modelId="{0C1CC013-8704-49A3-A52F-E9F2A97700E1}" type="pres">
      <dgm:prSet presAssocID="{8F684D03-2886-4D06-BD59-40FBB4B72765}" presName="connSite1" presStyleCnt="0"/>
      <dgm:spPr/>
    </dgm:pt>
  </dgm:ptLst>
  <dgm:cxnLst>
    <dgm:cxn modelId="{FEB37100-8AAF-4ED7-9271-48FC12243D2A}" type="presOf" srcId="{E7C308B7-AA1F-4AFF-ACFA-77F9772D0AFB}" destId="{CEC5E9EF-5A50-47AF-AA5A-F41B0C98CBA2}" srcOrd="0" destOrd="3" presId="urn:microsoft.com/office/officeart/2005/8/layout/hProcess4"/>
    <dgm:cxn modelId="{D78D8C02-B26A-4949-87DA-BFFADF37C171}" type="presOf" srcId="{0EC0C723-5B7C-4589-BFE0-4BAD92884966}" destId="{A347EB53-1979-4EB9-B45C-658EE6CE50FC}" srcOrd="0" destOrd="0" presId="urn:microsoft.com/office/officeart/2005/8/layout/hProcess4"/>
    <dgm:cxn modelId="{CED7E907-DF00-4685-8D25-CECE4CAA720C}" srcId="{8F684D03-2886-4D06-BD59-40FBB4B72765}" destId="{7EDFF1A3-2B2E-4902-A893-3FFA8929B05D}" srcOrd="1" destOrd="0" parTransId="{071C8824-FBA3-4EF6-89E4-623CBF2635FF}" sibTransId="{934476BC-E088-4E8C-B962-172973424D98}"/>
    <dgm:cxn modelId="{5E121A0A-654C-4739-8700-3CD02C8FC528}" srcId="{8EFC5CB7-E556-493F-87FE-D5BBA00B491B}" destId="{3F3D8F17-0E28-4F44-8D3E-CED8D012B3CF}" srcOrd="1" destOrd="0" parTransId="{D325A844-71BA-41BE-A50F-1D9E7819A06A}" sibTransId="{342E0C6C-6A7C-4CD8-9248-AF5D8D21D1C7}"/>
    <dgm:cxn modelId="{E408D80F-CE64-4122-A515-D6B86EDE445B}" type="presOf" srcId="{95C4E7C4-B763-4BAA-BAA2-3981A6C63AEE}" destId="{86010D5E-1629-4E18-B11E-BA1032EB5869}" srcOrd="0" destOrd="3" presId="urn:microsoft.com/office/officeart/2005/8/layout/hProcess4"/>
    <dgm:cxn modelId="{F2226B11-0EAA-4F34-95D0-FA36293CA7CD}" type="presOf" srcId="{3F3D8F17-0E28-4F44-8D3E-CED8D012B3CF}" destId="{B0A52839-265A-43BD-B976-3862E4568F93}" srcOrd="0" destOrd="0" presId="urn:microsoft.com/office/officeart/2005/8/layout/hProcess4"/>
    <dgm:cxn modelId="{51E7CF17-F548-45F7-A447-B65059F83FA9}" srcId="{4578E6D2-69F6-47F3-9E5D-85D4574FF4CB}" destId="{E7C308B7-AA1F-4AFF-ACFA-77F9772D0AFB}" srcOrd="3" destOrd="0" parTransId="{7BED573F-CAB2-4886-932A-75900976772B}" sibTransId="{659F21DD-85AF-418B-B511-C758506F9B59}"/>
    <dgm:cxn modelId="{8D8C391D-AD31-42CB-B875-30FC66CC69DD}" type="presOf" srcId="{8EFC5CB7-E556-493F-87FE-D5BBA00B491B}" destId="{A9C43DC3-11FC-4EA4-A8A9-BEB3AAFF6D0B}" srcOrd="0" destOrd="0" presId="urn:microsoft.com/office/officeart/2005/8/layout/hProcess4"/>
    <dgm:cxn modelId="{8B708E1E-1F4C-4D98-BD0A-25205306D43D}" type="presOf" srcId="{AF4157A9-7F38-4F4C-BA71-84ABDB75B3DF}" destId="{B38275A8-1773-49AB-AEF7-FAC8E56ADC3E}" srcOrd="1" destOrd="0" presId="urn:microsoft.com/office/officeart/2005/8/layout/hProcess4"/>
    <dgm:cxn modelId="{8552AB20-4BCD-4DAD-942C-AFD98CF10B8D}" type="presOf" srcId="{8F684D03-2886-4D06-BD59-40FBB4B72765}" destId="{E490E000-CD18-4471-8183-7257331D0BF5}" srcOrd="0" destOrd="0" presId="urn:microsoft.com/office/officeart/2005/8/layout/hProcess4"/>
    <dgm:cxn modelId="{5F1C8729-6196-4CE5-8652-520D05B14E0C}" type="presOf" srcId="{B2A44316-7927-4D8E-8444-C4A68E378752}" destId="{54638689-5B76-40CA-8137-476021ECE7CA}" srcOrd="1" destOrd="1" presId="urn:microsoft.com/office/officeart/2005/8/layout/hProcess4"/>
    <dgm:cxn modelId="{06545F2A-14A4-43C0-94A9-24FE524B0E6B}" type="presOf" srcId="{DE966DAD-1EE2-4119-93FE-13352A839362}" destId="{B38275A8-1773-49AB-AEF7-FAC8E56ADC3E}" srcOrd="1" destOrd="2" presId="urn:microsoft.com/office/officeart/2005/8/layout/hProcess4"/>
    <dgm:cxn modelId="{25C0E62C-673C-424A-8912-330FD9260688}" type="presOf" srcId="{7EDFF1A3-2B2E-4902-A893-3FFA8929B05D}" destId="{B38275A8-1773-49AB-AEF7-FAC8E56ADC3E}" srcOrd="1" destOrd="1" presId="urn:microsoft.com/office/officeart/2005/8/layout/hProcess4"/>
    <dgm:cxn modelId="{CAF8772E-A65F-4135-826D-9381BD21A2D1}" type="presOf" srcId="{B2A44316-7927-4D8E-8444-C4A68E378752}" destId="{41197766-65FE-4EB6-8279-D4AB85E402DE}" srcOrd="0" destOrd="1" presId="urn:microsoft.com/office/officeart/2005/8/layout/hProcess4"/>
    <dgm:cxn modelId="{B198CE32-514B-4FC5-9437-DF8DC8E29463}" type="presOf" srcId="{D362C1E8-CCD6-4FB8-B106-0B1FDE98B720}" destId="{54638689-5B76-40CA-8137-476021ECE7CA}" srcOrd="1" destOrd="2" presId="urn:microsoft.com/office/officeart/2005/8/layout/hProcess4"/>
    <dgm:cxn modelId="{784E6333-F1D6-48C4-B754-8E1E20DC14C0}" srcId="{3F3D8F17-0E28-4F44-8D3E-CED8D012B3CF}" destId="{95C4E7C4-B763-4BAA-BAA2-3981A6C63AEE}" srcOrd="3" destOrd="0" parTransId="{D280153D-88D6-405D-BDC5-7F9C7C5C6BD4}" sibTransId="{B3AEBADE-E3EE-41AA-AC80-DDC9C7B0634B}"/>
    <dgm:cxn modelId="{151A5B34-92DB-4653-84BC-98F0FE8A5256}" type="presOf" srcId="{8330A26E-BFA5-4170-81C2-797290086014}" destId="{CFE876A9-D8D3-40CE-9DC3-818E52E081A7}" srcOrd="0" destOrd="0" presId="urn:microsoft.com/office/officeart/2005/8/layout/hProcess4"/>
    <dgm:cxn modelId="{E3334234-4356-4EED-8AB5-8709764799FB}" srcId="{0EC0C723-5B7C-4589-BFE0-4BAD92884966}" destId="{B0F47E16-3BDA-46A6-80AF-9255FCA91E38}" srcOrd="1" destOrd="0" parTransId="{2C1E76B8-1FFE-4FB0-9647-C0A2C4D82F00}" sibTransId="{17D2FDF3-74B0-4283-9959-24EF32E6F785}"/>
    <dgm:cxn modelId="{21479438-3DCF-4BD1-87C3-7CCC84C0E77C}" srcId="{4578E6D2-69F6-47F3-9E5D-85D4574FF4CB}" destId="{288932FF-3E39-4FE7-A8DB-02B7D08EA445}" srcOrd="2" destOrd="0" parTransId="{2E75FD50-C310-4384-BF3A-D460401D8CA1}" sibTransId="{922F4FD7-40DE-407D-8B7C-FDAD51865904}"/>
    <dgm:cxn modelId="{68A7153A-4B00-44D0-AA8B-E114D3FF22A7}" srcId="{8EFC5CB7-E556-493F-87FE-D5BBA00B491B}" destId="{9E0AE92E-9CE0-41D0-8DE7-69EAE6F2A42C}" srcOrd="3" destOrd="0" parTransId="{DFBD9491-5EC9-46DB-96FB-95390B18CED5}" sibTransId="{793F7893-85F9-44CB-B213-A16E5437D976}"/>
    <dgm:cxn modelId="{59BC7A3A-A374-4383-A731-46A5F7A5BD1A}" srcId="{3F3D8F17-0E28-4F44-8D3E-CED8D012B3CF}" destId="{182C7625-A68B-4B4D-A8DC-D455E5AB2930}" srcOrd="2" destOrd="0" parTransId="{27F513BA-9722-4F01-91F9-919AEEEA428A}" sibTransId="{C56F513E-0004-46FB-B272-54695B5435A7}"/>
    <dgm:cxn modelId="{D9B13C3C-D59C-4AB0-982D-48255626CD68}" type="presOf" srcId="{342E0C6C-6A7C-4CD8-9248-AF5D8D21D1C7}" destId="{F6255677-9BD4-400F-9840-C55364C9B600}" srcOrd="0" destOrd="0" presId="urn:microsoft.com/office/officeart/2005/8/layout/hProcess4"/>
    <dgm:cxn modelId="{C0E9685B-D044-442E-BC9B-193A99CCBE4F}" srcId="{9E0AE92E-9CE0-41D0-8DE7-69EAE6F2A42C}" destId="{FA3C42F3-52DC-4830-BF08-41E2B8D14344}" srcOrd="0" destOrd="0" parTransId="{E1130F4C-0116-4165-BF27-2E1E4F83FC38}" sibTransId="{BFF61C2B-02DA-4042-B076-C4AD3774D142}"/>
    <dgm:cxn modelId="{C0D98B5C-57C1-42FB-A767-AE4627456466}" srcId="{9E0AE92E-9CE0-41D0-8DE7-69EAE6F2A42C}" destId="{D362C1E8-CCD6-4FB8-B106-0B1FDE98B720}" srcOrd="2" destOrd="0" parTransId="{D90F173C-871B-4B95-82CC-A72F8AB6A236}" sibTransId="{152FE7F7-0968-4399-BB44-6A0D451656BF}"/>
    <dgm:cxn modelId="{2D708E5C-E958-4A1A-AF5A-EDEB5D1ED9A7}" srcId="{9E0AE92E-9CE0-41D0-8DE7-69EAE6F2A42C}" destId="{031D0943-5307-49AD-94E4-8CD6E6B7F1FA}" srcOrd="3" destOrd="0" parTransId="{1D1BE948-7216-4643-84BA-886BAB52E159}" sibTransId="{A52111AA-2C34-49FB-A295-3B733C1C6788}"/>
    <dgm:cxn modelId="{58BF8042-2B54-4729-A8AC-0005F4EF7F70}" type="presOf" srcId="{7EDFF1A3-2B2E-4902-A893-3FFA8929B05D}" destId="{977E05E7-35B1-4989-AE9F-64A6C0346477}" srcOrd="0" destOrd="1" presId="urn:microsoft.com/office/officeart/2005/8/layout/hProcess4"/>
    <dgm:cxn modelId="{FAD71E64-2ABB-47AF-850E-DBA0F70E7FD8}" type="presOf" srcId="{D362C1E8-CCD6-4FB8-B106-0B1FDE98B720}" destId="{41197766-65FE-4EB6-8279-D4AB85E402DE}" srcOrd="0" destOrd="2" presId="urn:microsoft.com/office/officeart/2005/8/layout/hProcess4"/>
    <dgm:cxn modelId="{E6F89264-3FE6-46B6-9566-324318566E38}" type="presOf" srcId="{E7C308B7-AA1F-4AFF-ACFA-77F9772D0AFB}" destId="{411611F1-5AF4-408D-884C-37EEC85F0A80}" srcOrd="1" destOrd="3" presId="urn:microsoft.com/office/officeart/2005/8/layout/hProcess4"/>
    <dgm:cxn modelId="{B55D3265-53DD-4F38-9C6A-525510096B0B}" type="presOf" srcId="{8FED1124-11B0-4DF3-BF2F-4CC7F8195D1F}" destId="{411611F1-5AF4-408D-884C-37EEC85F0A80}" srcOrd="1" destOrd="0" presId="urn:microsoft.com/office/officeart/2005/8/layout/hProcess4"/>
    <dgm:cxn modelId="{E7256345-6399-4854-85B3-5ECD2D2A10A0}" type="presOf" srcId="{182C7625-A68B-4B4D-A8DC-D455E5AB2930}" destId="{86010D5E-1629-4E18-B11E-BA1032EB5869}" srcOrd="0" destOrd="2" presId="urn:microsoft.com/office/officeart/2005/8/layout/hProcess4"/>
    <dgm:cxn modelId="{59649E45-633A-465D-8D8D-A4422ABAFDCD}" srcId="{0EC0C723-5B7C-4589-BFE0-4BAD92884966}" destId="{4A98C777-0AFF-44CB-ADA1-92B9A5A3C869}" srcOrd="3" destOrd="0" parTransId="{43C5DBD0-0F4B-441B-A09C-1C0BAB915978}" sibTransId="{6A16D00C-A78E-4479-89B6-7613C87D6021}"/>
    <dgm:cxn modelId="{75114066-F7F7-40E2-AABE-5BF504BBD8D5}" type="presOf" srcId="{52BB2BE6-00A0-47D6-97E1-E0EDBB83D871}" destId="{B33137F4-76EA-4CD7-A843-65D31B238DEF}" srcOrd="1" destOrd="1" presId="urn:microsoft.com/office/officeart/2005/8/layout/hProcess4"/>
    <dgm:cxn modelId="{B8B0D566-80F4-42AE-9AA6-4B81DA9DAC28}" type="presOf" srcId="{20921A9F-1540-4949-BEF4-8BB801148A76}" destId="{977E05E7-35B1-4989-AE9F-64A6C0346477}" srcOrd="0" destOrd="3" presId="urn:microsoft.com/office/officeart/2005/8/layout/hProcess4"/>
    <dgm:cxn modelId="{8065AE48-E03E-4A84-AF7A-BD0A185C495A}" type="presOf" srcId="{B254DDCD-7C65-4317-9235-60A924518489}" destId="{411611F1-5AF4-408D-884C-37EEC85F0A80}" srcOrd="1" destOrd="1" presId="urn:microsoft.com/office/officeart/2005/8/layout/hProcess4"/>
    <dgm:cxn modelId="{E3E0104B-4C5B-4B45-8A42-24903AD022D9}" type="presOf" srcId="{20921A9F-1540-4949-BEF4-8BB801148A76}" destId="{B38275A8-1773-49AB-AEF7-FAC8E56ADC3E}" srcOrd="1" destOrd="3" presId="urn:microsoft.com/office/officeart/2005/8/layout/hProcess4"/>
    <dgm:cxn modelId="{470CB04E-7C99-423E-B11C-FD22455A2A8E}" type="presOf" srcId="{9E0AE92E-9CE0-41D0-8DE7-69EAE6F2A42C}" destId="{4715D0A5-EF4B-414A-86B4-008A5B251C08}" srcOrd="0" destOrd="0" presId="urn:microsoft.com/office/officeart/2005/8/layout/hProcess4"/>
    <dgm:cxn modelId="{ABE03850-F7D6-48AC-B538-31A848D911E4}" type="presOf" srcId="{EFDCA97F-D548-45F8-8A5C-3C976050E0F8}" destId="{3FA11990-D5E6-4C52-809B-2119D1059415}" srcOrd="1" destOrd="2" presId="urn:microsoft.com/office/officeart/2005/8/layout/hProcess4"/>
    <dgm:cxn modelId="{825C2C55-2B6D-415B-88DF-8E6EEB1A8608}" type="presOf" srcId="{95C4E7C4-B763-4BAA-BAA2-3981A6C63AEE}" destId="{B33137F4-76EA-4CD7-A843-65D31B238DEF}" srcOrd="1" destOrd="3" presId="urn:microsoft.com/office/officeart/2005/8/layout/hProcess4"/>
    <dgm:cxn modelId="{4946B275-86FC-4D0F-B5C8-091315D55B09}" type="presOf" srcId="{FA3C42F3-52DC-4830-BF08-41E2B8D14344}" destId="{54638689-5B76-40CA-8137-476021ECE7CA}" srcOrd="1" destOrd="0" presId="urn:microsoft.com/office/officeart/2005/8/layout/hProcess4"/>
    <dgm:cxn modelId="{ECE6A679-659E-4917-9B75-B5B3A86DBEC9}" srcId="{3F3D8F17-0E28-4F44-8D3E-CED8D012B3CF}" destId="{C33A4026-9ED5-4168-8640-23C5359B454E}" srcOrd="0" destOrd="0" parTransId="{562FF120-05CD-4DD7-84DE-58C59EEA128B}" sibTransId="{B5A49B3E-0272-439B-97E3-76832D6A0693}"/>
    <dgm:cxn modelId="{BAD7327D-DE33-4AE2-95AC-18D8636D5FE7}" srcId="{9E0AE92E-9CE0-41D0-8DE7-69EAE6F2A42C}" destId="{B2A44316-7927-4D8E-8444-C4A68E378752}" srcOrd="1" destOrd="0" parTransId="{709B179A-0E86-47AA-A0AA-AB399225191A}" sibTransId="{779A6AB7-376D-4943-A8C6-ABADF6E5EEC9}"/>
    <dgm:cxn modelId="{EFE8957F-4988-4B5B-848B-B968EDE94EC6}" type="presOf" srcId="{031D0943-5307-49AD-94E4-8CD6E6B7F1FA}" destId="{54638689-5B76-40CA-8137-476021ECE7CA}" srcOrd="1" destOrd="3" presId="urn:microsoft.com/office/officeart/2005/8/layout/hProcess4"/>
    <dgm:cxn modelId="{09FF7B84-B422-461E-BA2C-058689F192A7}" type="presOf" srcId="{B254DDCD-7C65-4317-9235-60A924518489}" destId="{CEC5E9EF-5A50-47AF-AA5A-F41B0C98CBA2}" srcOrd="0" destOrd="1" presId="urn:microsoft.com/office/officeart/2005/8/layout/hProcess4"/>
    <dgm:cxn modelId="{96B65E8E-D6B9-4BA8-9F72-21C7431E5AFD}" srcId="{8EFC5CB7-E556-493F-87FE-D5BBA00B491B}" destId="{4578E6D2-69F6-47F3-9E5D-85D4574FF4CB}" srcOrd="2" destOrd="0" parTransId="{04E243BF-9441-4A5A-A36B-B13133BD0BC4}" sibTransId="{8330A26E-BFA5-4170-81C2-797290086014}"/>
    <dgm:cxn modelId="{3D285A9A-4AC4-431F-BB23-42041455751A}" type="presOf" srcId="{C33A4026-9ED5-4168-8640-23C5359B454E}" destId="{86010D5E-1629-4E18-B11E-BA1032EB5869}" srcOrd="0" destOrd="0" presId="urn:microsoft.com/office/officeart/2005/8/layout/hProcess4"/>
    <dgm:cxn modelId="{39B9DC9B-7F1F-405F-80B2-A19EF04974C6}" srcId="{8F684D03-2886-4D06-BD59-40FBB4B72765}" destId="{DE966DAD-1EE2-4119-93FE-13352A839362}" srcOrd="2" destOrd="0" parTransId="{7BF7AD7A-452F-4254-87BF-230181B043D9}" sibTransId="{A1E8486E-4AA1-43E9-8C3B-EEDE422BEE4B}"/>
    <dgm:cxn modelId="{E89ABB9E-70F1-4F04-A9D8-B998FA2307CD}" srcId="{8EFC5CB7-E556-493F-87FE-D5BBA00B491B}" destId="{8F684D03-2886-4D06-BD59-40FBB4B72765}" srcOrd="4" destOrd="0" parTransId="{6921B077-D426-4272-A97F-FA341A66D259}" sibTransId="{A3EC3A71-B681-43A4-AA4A-28E2C0B1E85C}"/>
    <dgm:cxn modelId="{47C210A1-4FAC-48EC-AC4E-9D0681036B37}" srcId="{0EC0C723-5B7C-4589-BFE0-4BAD92884966}" destId="{EFDCA97F-D548-45F8-8A5C-3C976050E0F8}" srcOrd="2" destOrd="0" parTransId="{3A23B96F-C32C-45C4-B570-4833D771E5ED}" sibTransId="{1E4C76BC-E321-4A95-B3DA-7ECBDBF56330}"/>
    <dgm:cxn modelId="{C77EBDA1-FC5C-4341-AE47-6BB200D87DAB}" type="presOf" srcId="{BF994F2D-2D78-4300-948E-EE6FE689B30F}" destId="{3FA11990-D5E6-4C52-809B-2119D1059415}" srcOrd="1" destOrd="0" presId="urn:microsoft.com/office/officeart/2005/8/layout/hProcess4"/>
    <dgm:cxn modelId="{0F3A7CA2-43DA-4A74-84DD-9269C1D53019}" type="presOf" srcId="{C33A4026-9ED5-4168-8640-23C5359B454E}" destId="{B33137F4-76EA-4CD7-A843-65D31B238DEF}" srcOrd="1" destOrd="0" presId="urn:microsoft.com/office/officeart/2005/8/layout/hProcess4"/>
    <dgm:cxn modelId="{BECFD3A9-1793-4567-89D5-9579E1F0A33C}" type="presOf" srcId="{460E64E0-FFFE-4E7E-830B-1723B60E9393}" destId="{2271360A-2223-4B49-BD62-8B80F1151A8B}" srcOrd="0" destOrd="0" presId="urn:microsoft.com/office/officeart/2005/8/layout/hProcess4"/>
    <dgm:cxn modelId="{52D469AB-CF45-4FE4-998E-0718C34C27D9}" type="presOf" srcId="{4A98C777-0AFF-44CB-ADA1-92B9A5A3C869}" destId="{35DABE6D-609F-4E1E-9E1A-BFB8753625CB}" srcOrd="0" destOrd="3" presId="urn:microsoft.com/office/officeart/2005/8/layout/hProcess4"/>
    <dgm:cxn modelId="{2BDE2BB1-655E-4E4C-A892-8F8CB8A2A4F2}" srcId="{8F684D03-2886-4D06-BD59-40FBB4B72765}" destId="{AF4157A9-7F38-4F4C-BA71-84ABDB75B3DF}" srcOrd="0" destOrd="0" parTransId="{2CC37F5F-A556-4DB6-B113-B965EA4D3DEC}" sibTransId="{ADFC811F-44C8-431B-8754-3FD33F0CBAC8}"/>
    <dgm:cxn modelId="{B198AEB2-51FC-486B-BF92-61746F0B18F3}" type="presOf" srcId="{B0F47E16-3BDA-46A6-80AF-9255FCA91E38}" destId="{35DABE6D-609F-4E1E-9E1A-BFB8753625CB}" srcOrd="0" destOrd="1" presId="urn:microsoft.com/office/officeart/2005/8/layout/hProcess4"/>
    <dgm:cxn modelId="{0FAC4BB6-A90C-4260-A493-3B7E0C0668E1}" type="presOf" srcId="{BF994F2D-2D78-4300-948E-EE6FE689B30F}" destId="{35DABE6D-609F-4E1E-9E1A-BFB8753625CB}" srcOrd="0" destOrd="0" presId="urn:microsoft.com/office/officeart/2005/8/layout/hProcess4"/>
    <dgm:cxn modelId="{DBB787B6-F0D2-49F0-9ED4-103F556A5E80}" srcId="{4578E6D2-69F6-47F3-9E5D-85D4574FF4CB}" destId="{8FED1124-11B0-4DF3-BF2F-4CC7F8195D1F}" srcOrd="0" destOrd="0" parTransId="{884AB4F2-CD62-4A47-999B-68B897FB270E}" sibTransId="{50DB5553-4AA0-48A8-8E6E-9BC9BBBAA1D3}"/>
    <dgm:cxn modelId="{13D6F8B9-B5CF-4DCD-9930-340DEB8055D0}" type="presOf" srcId="{031D0943-5307-49AD-94E4-8CD6E6B7F1FA}" destId="{41197766-65FE-4EB6-8279-D4AB85E402DE}" srcOrd="0" destOrd="3" presId="urn:microsoft.com/office/officeart/2005/8/layout/hProcess4"/>
    <dgm:cxn modelId="{C452BDC0-9613-46EA-9532-7DE7236332C6}" type="presOf" srcId="{4578E6D2-69F6-47F3-9E5D-85D4574FF4CB}" destId="{0212CBA8-74D8-42DB-A526-2A8B0BA2BE1B}" srcOrd="0" destOrd="0" presId="urn:microsoft.com/office/officeart/2005/8/layout/hProcess4"/>
    <dgm:cxn modelId="{1753C2C3-FC7D-4528-A44E-47B797B02CF7}" type="presOf" srcId="{FA3C42F3-52DC-4830-BF08-41E2B8D14344}" destId="{41197766-65FE-4EB6-8279-D4AB85E402DE}" srcOrd="0" destOrd="0" presId="urn:microsoft.com/office/officeart/2005/8/layout/hProcess4"/>
    <dgm:cxn modelId="{CD0D58C9-A875-4775-B9F5-38D62A7554FE}" type="presOf" srcId="{52BB2BE6-00A0-47D6-97E1-E0EDBB83D871}" destId="{86010D5E-1629-4E18-B11E-BA1032EB5869}" srcOrd="0" destOrd="1" presId="urn:microsoft.com/office/officeart/2005/8/layout/hProcess4"/>
    <dgm:cxn modelId="{D1F3DFCD-E557-4D8F-B7E7-420AA5BB1AED}" type="presOf" srcId="{4A98C777-0AFF-44CB-ADA1-92B9A5A3C869}" destId="{3FA11990-D5E6-4C52-809B-2119D1059415}" srcOrd="1" destOrd="3" presId="urn:microsoft.com/office/officeart/2005/8/layout/hProcess4"/>
    <dgm:cxn modelId="{31EA63DC-FD4D-472B-9D04-2AAF4DB7773D}" type="presOf" srcId="{793F7893-85F9-44CB-B213-A16E5437D976}" destId="{DD807CBA-E620-43A7-AA22-2CD32598B8A0}" srcOrd="0" destOrd="0" presId="urn:microsoft.com/office/officeart/2005/8/layout/hProcess4"/>
    <dgm:cxn modelId="{DBC77FDC-6BCA-4888-A641-476659A8FB93}" srcId="{4578E6D2-69F6-47F3-9E5D-85D4574FF4CB}" destId="{B254DDCD-7C65-4317-9235-60A924518489}" srcOrd="1" destOrd="0" parTransId="{062662D9-9112-4357-A47A-74D37FE84DCF}" sibTransId="{7DF0827D-30E0-499A-8DAE-FC47D268A009}"/>
    <dgm:cxn modelId="{CF1FBDDD-6024-4888-8F1E-F21E8B98FB38}" type="presOf" srcId="{AF4157A9-7F38-4F4C-BA71-84ABDB75B3DF}" destId="{977E05E7-35B1-4989-AE9F-64A6C0346477}" srcOrd="0" destOrd="0" presId="urn:microsoft.com/office/officeart/2005/8/layout/hProcess4"/>
    <dgm:cxn modelId="{FBC7FDDF-4B11-4064-85A4-3A0882666FDF}" srcId="{8EFC5CB7-E556-493F-87FE-D5BBA00B491B}" destId="{0EC0C723-5B7C-4589-BFE0-4BAD92884966}" srcOrd="0" destOrd="0" parTransId="{5DCFE553-B4F8-430C-A5E9-E4E0711B220C}" sibTransId="{460E64E0-FFFE-4E7E-830B-1723B60E9393}"/>
    <dgm:cxn modelId="{F6A632E1-45FC-4CD2-9788-394C52ED1257}" type="presOf" srcId="{8FED1124-11B0-4DF3-BF2F-4CC7F8195D1F}" destId="{CEC5E9EF-5A50-47AF-AA5A-F41B0C98CBA2}" srcOrd="0" destOrd="0" presId="urn:microsoft.com/office/officeart/2005/8/layout/hProcess4"/>
    <dgm:cxn modelId="{D9D2E2E3-CF73-4622-9BDF-9B31B142FB83}" type="presOf" srcId="{EFDCA97F-D548-45F8-8A5C-3C976050E0F8}" destId="{35DABE6D-609F-4E1E-9E1A-BFB8753625CB}" srcOrd="0" destOrd="2" presId="urn:microsoft.com/office/officeart/2005/8/layout/hProcess4"/>
    <dgm:cxn modelId="{F65E62E5-2579-4BBA-8D6E-B33F8AEB08CB}" type="presOf" srcId="{288932FF-3E39-4FE7-A8DB-02B7D08EA445}" destId="{CEC5E9EF-5A50-47AF-AA5A-F41B0C98CBA2}" srcOrd="0" destOrd="2" presId="urn:microsoft.com/office/officeart/2005/8/layout/hProcess4"/>
    <dgm:cxn modelId="{D6C4A7E5-81CE-4D33-B0C0-36296DABAC36}" type="presOf" srcId="{DE966DAD-1EE2-4119-93FE-13352A839362}" destId="{977E05E7-35B1-4989-AE9F-64A6C0346477}" srcOrd="0" destOrd="2" presId="urn:microsoft.com/office/officeart/2005/8/layout/hProcess4"/>
    <dgm:cxn modelId="{59FF70E6-5911-4D24-9145-A6546D373B46}" srcId="{8F684D03-2886-4D06-BD59-40FBB4B72765}" destId="{20921A9F-1540-4949-BEF4-8BB801148A76}" srcOrd="3" destOrd="0" parTransId="{05755A2B-056E-4BAD-9BF0-2CEDC6BE9272}" sibTransId="{E6890B64-C034-46FA-875C-C5D417F24979}"/>
    <dgm:cxn modelId="{A7A92BE7-B12C-407A-91F5-614AAAB10E65}" type="presOf" srcId="{288932FF-3E39-4FE7-A8DB-02B7D08EA445}" destId="{411611F1-5AF4-408D-884C-37EEC85F0A80}" srcOrd="1" destOrd="2" presId="urn:microsoft.com/office/officeart/2005/8/layout/hProcess4"/>
    <dgm:cxn modelId="{206FABE7-EEAB-4038-B4C2-9A8B75EF26A5}" type="presOf" srcId="{182C7625-A68B-4B4D-A8DC-D455E5AB2930}" destId="{B33137F4-76EA-4CD7-A843-65D31B238DEF}" srcOrd="1" destOrd="2" presId="urn:microsoft.com/office/officeart/2005/8/layout/hProcess4"/>
    <dgm:cxn modelId="{6FC14CF2-3703-45FA-B86E-53E0A777EF77}" srcId="{0EC0C723-5B7C-4589-BFE0-4BAD92884966}" destId="{BF994F2D-2D78-4300-948E-EE6FE689B30F}" srcOrd="0" destOrd="0" parTransId="{C8C5D988-3B66-4998-8FD6-5176CC651062}" sibTransId="{0B940CEB-D01A-4518-A425-67D98E7E45BC}"/>
    <dgm:cxn modelId="{E33205F3-CDA8-4523-BA9A-EB15B92B0D9E}" srcId="{3F3D8F17-0E28-4F44-8D3E-CED8D012B3CF}" destId="{52BB2BE6-00A0-47D6-97E1-E0EDBB83D871}" srcOrd="1" destOrd="0" parTransId="{D7ED4004-E593-4EA6-A2CF-2EC767258860}" sibTransId="{8CF1353A-1EFF-4339-B45F-C698126914B8}"/>
    <dgm:cxn modelId="{CD479DFD-B132-49B5-9EC7-D3797FC4FED1}" type="presOf" srcId="{B0F47E16-3BDA-46A6-80AF-9255FCA91E38}" destId="{3FA11990-D5E6-4C52-809B-2119D1059415}" srcOrd="1" destOrd="1" presId="urn:microsoft.com/office/officeart/2005/8/layout/hProcess4"/>
    <dgm:cxn modelId="{925C71CD-A2EF-4FD6-8C52-1399736FA57A}" type="presParOf" srcId="{A9C43DC3-11FC-4EA4-A8A9-BEB3AAFF6D0B}" destId="{D98E9BBD-AD99-484C-9710-53D46FF7711B}" srcOrd="0" destOrd="0" presId="urn:microsoft.com/office/officeart/2005/8/layout/hProcess4"/>
    <dgm:cxn modelId="{D4B7E574-C668-4AA1-8606-7A507BDA950E}" type="presParOf" srcId="{A9C43DC3-11FC-4EA4-A8A9-BEB3AAFF6D0B}" destId="{F154868D-540D-4648-BFA9-3D27CF76ABC8}" srcOrd="1" destOrd="0" presId="urn:microsoft.com/office/officeart/2005/8/layout/hProcess4"/>
    <dgm:cxn modelId="{ED54542D-624D-4591-8641-DB23C19501D3}" type="presParOf" srcId="{A9C43DC3-11FC-4EA4-A8A9-BEB3AAFF6D0B}" destId="{BA0A57BB-CDA9-440C-9C0F-1D5CEC7D8F0B}" srcOrd="2" destOrd="0" presId="urn:microsoft.com/office/officeart/2005/8/layout/hProcess4"/>
    <dgm:cxn modelId="{6573FB4D-C2CC-4FD0-AF70-ECA0BCD16E10}" type="presParOf" srcId="{BA0A57BB-CDA9-440C-9C0F-1D5CEC7D8F0B}" destId="{6AFECBB9-E304-4019-B750-3346F7A89CBE}" srcOrd="0" destOrd="0" presId="urn:microsoft.com/office/officeart/2005/8/layout/hProcess4"/>
    <dgm:cxn modelId="{112B6F36-B982-4F97-A1DB-72C2A0585D52}" type="presParOf" srcId="{6AFECBB9-E304-4019-B750-3346F7A89CBE}" destId="{5D1682B0-725C-45A7-A1EF-087D4383692D}" srcOrd="0" destOrd="0" presId="urn:microsoft.com/office/officeart/2005/8/layout/hProcess4"/>
    <dgm:cxn modelId="{91BEDCDE-A223-484A-9CB1-22CAC59DF3D9}" type="presParOf" srcId="{6AFECBB9-E304-4019-B750-3346F7A89CBE}" destId="{35DABE6D-609F-4E1E-9E1A-BFB8753625CB}" srcOrd="1" destOrd="0" presId="urn:microsoft.com/office/officeart/2005/8/layout/hProcess4"/>
    <dgm:cxn modelId="{042CD037-5F8A-4C33-922B-4EB9EF876DC6}" type="presParOf" srcId="{6AFECBB9-E304-4019-B750-3346F7A89CBE}" destId="{3FA11990-D5E6-4C52-809B-2119D1059415}" srcOrd="2" destOrd="0" presId="urn:microsoft.com/office/officeart/2005/8/layout/hProcess4"/>
    <dgm:cxn modelId="{D1A3FFAA-D794-40A6-B21A-B5EEA03FD6CD}" type="presParOf" srcId="{6AFECBB9-E304-4019-B750-3346F7A89CBE}" destId="{A347EB53-1979-4EB9-B45C-658EE6CE50FC}" srcOrd="3" destOrd="0" presId="urn:microsoft.com/office/officeart/2005/8/layout/hProcess4"/>
    <dgm:cxn modelId="{314C8520-D592-4013-8533-A59662DB174A}" type="presParOf" srcId="{6AFECBB9-E304-4019-B750-3346F7A89CBE}" destId="{C82806C9-450F-4DB8-AC30-6598D13E4355}" srcOrd="4" destOrd="0" presId="urn:microsoft.com/office/officeart/2005/8/layout/hProcess4"/>
    <dgm:cxn modelId="{2FE79A10-2186-4CEE-8FB4-93657B074E49}" type="presParOf" srcId="{BA0A57BB-CDA9-440C-9C0F-1D5CEC7D8F0B}" destId="{2271360A-2223-4B49-BD62-8B80F1151A8B}" srcOrd="1" destOrd="0" presId="urn:microsoft.com/office/officeart/2005/8/layout/hProcess4"/>
    <dgm:cxn modelId="{4E12C64D-10CA-454A-AFD3-2D1F5C5E03FA}" type="presParOf" srcId="{BA0A57BB-CDA9-440C-9C0F-1D5CEC7D8F0B}" destId="{D0FEBAAE-C796-4981-80C6-96EDDCEFA268}" srcOrd="2" destOrd="0" presId="urn:microsoft.com/office/officeart/2005/8/layout/hProcess4"/>
    <dgm:cxn modelId="{6C352493-9992-42AF-8502-D2C570D1C713}" type="presParOf" srcId="{D0FEBAAE-C796-4981-80C6-96EDDCEFA268}" destId="{A15DC04B-2490-4937-A3F8-8D5A1AE2509F}" srcOrd="0" destOrd="0" presId="urn:microsoft.com/office/officeart/2005/8/layout/hProcess4"/>
    <dgm:cxn modelId="{E3141CC1-2E59-4283-A320-B9383C7E046C}" type="presParOf" srcId="{D0FEBAAE-C796-4981-80C6-96EDDCEFA268}" destId="{86010D5E-1629-4E18-B11E-BA1032EB5869}" srcOrd="1" destOrd="0" presId="urn:microsoft.com/office/officeart/2005/8/layout/hProcess4"/>
    <dgm:cxn modelId="{EF82B5C8-8035-4E57-AB0A-7DBE0EAD150B}" type="presParOf" srcId="{D0FEBAAE-C796-4981-80C6-96EDDCEFA268}" destId="{B33137F4-76EA-4CD7-A843-65D31B238DEF}" srcOrd="2" destOrd="0" presId="urn:microsoft.com/office/officeart/2005/8/layout/hProcess4"/>
    <dgm:cxn modelId="{F94269A2-777D-49B1-B075-4DBE311F5691}" type="presParOf" srcId="{D0FEBAAE-C796-4981-80C6-96EDDCEFA268}" destId="{B0A52839-265A-43BD-B976-3862E4568F93}" srcOrd="3" destOrd="0" presId="urn:microsoft.com/office/officeart/2005/8/layout/hProcess4"/>
    <dgm:cxn modelId="{13EE3BA3-4254-480C-A7D2-73F40191FDDF}" type="presParOf" srcId="{D0FEBAAE-C796-4981-80C6-96EDDCEFA268}" destId="{FF412FD2-8DCC-416A-930D-FD6B63DAC9D5}" srcOrd="4" destOrd="0" presId="urn:microsoft.com/office/officeart/2005/8/layout/hProcess4"/>
    <dgm:cxn modelId="{D5AFCC10-ADEA-4B5A-989B-C04B8B7B9371}" type="presParOf" srcId="{BA0A57BB-CDA9-440C-9C0F-1D5CEC7D8F0B}" destId="{F6255677-9BD4-400F-9840-C55364C9B600}" srcOrd="3" destOrd="0" presId="urn:microsoft.com/office/officeart/2005/8/layout/hProcess4"/>
    <dgm:cxn modelId="{E9EB890B-64A3-4EA8-848C-9E33A41E34A8}" type="presParOf" srcId="{BA0A57BB-CDA9-440C-9C0F-1D5CEC7D8F0B}" destId="{A238B4BF-95EC-48D9-8B98-5CF0822963E8}" srcOrd="4" destOrd="0" presId="urn:microsoft.com/office/officeart/2005/8/layout/hProcess4"/>
    <dgm:cxn modelId="{2421A203-2FCB-48B8-A244-8B2A9E9F63C6}" type="presParOf" srcId="{A238B4BF-95EC-48D9-8B98-5CF0822963E8}" destId="{68DCA5CA-4AC5-49BB-955D-008E693253E9}" srcOrd="0" destOrd="0" presId="urn:microsoft.com/office/officeart/2005/8/layout/hProcess4"/>
    <dgm:cxn modelId="{435B80A2-3155-47BD-8A24-9FC90D733ECD}" type="presParOf" srcId="{A238B4BF-95EC-48D9-8B98-5CF0822963E8}" destId="{CEC5E9EF-5A50-47AF-AA5A-F41B0C98CBA2}" srcOrd="1" destOrd="0" presId="urn:microsoft.com/office/officeart/2005/8/layout/hProcess4"/>
    <dgm:cxn modelId="{4339AE3A-6351-4996-8A7F-E025673C5F06}" type="presParOf" srcId="{A238B4BF-95EC-48D9-8B98-5CF0822963E8}" destId="{411611F1-5AF4-408D-884C-37EEC85F0A80}" srcOrd="2" destOrd="0" presId="urn:microsoft.com/office/officeart/2005/8/layout/hProcess4"/>
    <dgm:cxn modelId="{4879FAFF-A406-4AF9-962E-15A3E956880F}" type="presParOf" srcId="{A238B4BF-95EC-48D9-8B98-5CF0822963E8}" destId="{0212CBA8-74D8-42DB-A526-2A8B0BA2BE1B}" srcOrd="3" destOrd="0" presId="urn:microsoft.com/office/officeart/2005/8/layout/hProcess4"/>
    <dgm:cxn modelId="{45443813-696D-4981-8FCF-EBA4A50501FC}" type="presParOf" srcId="{A238B4BF-95EC-48D9-8B98-5CF0822963E8}" destId="{30B78E56-1C4A-46C4-9D76-947770E9142E}" srcOrd="4" destOrd="0" presId="urn:microsoft.com/office/officeart/2005/8/layout/hProcess4"/>
    <dgm:cxn modelId="{263F172D-2CBF-4003-ABA1-97603FD8EF30}" type="presParOf" srcId="{BA0A57BB-CDA9-440C-9C0F-1D5CEC7D8F0B}" destId="{CFE876A9-D8D3-40CE-9DC3-818E52E081A7}" srcOrd="5" destOrd="0" presId="urn:microsoft.com/office/officeart/2005/8/layout/hProcess4"/>
    <dgm:cxn modelId="{344C2E2C-5E0B-4A14-A7EA-5DBBF8B45FEA}" type="presParOf" srcId="{BA0A57BB-CDA9-440C-9C0F-1D5CEC7D8F0B}" destId="{3D82717A-5F1C-48CD-8A5D-6062F972DDB7}" srcOrd="6" destOrd="0" presId="urn:microsoft.com/office/officeart/2005/8/layout/hProcess4"/>
    <dgm:cxn modelId="{CDFD9074-5C40-415E-B477-1887BC7ECEDC}" type="presParOf" srcId="{3D82717A-5F1C-48CD-8A5D-6062F972DDB7}" destId="{566A1DD9-F11F-4F2F-BBC9-0F16842147EC}" srcOrd="0" destOrd="0" presId="urn:microsoft.com/office/officeart/2005/8/layout/hProcess4"/>
    <dgm:cxn modelId="{AD18880C-3ACD-45FF-8DCA-CE2E25FB077E}" type="presParOf" srcId="{3D82717A-5F1C-48CD-8A5D-6062F972DDB7}" destId="{41197766-65FE-4EB6-8279-D4AB85E402DE}" srcOrd="1" destOrd="0" presId="urn:microsoft.com/office/officeart/2005/8/layout/hProcess4"/>
    <dgm:cxn modelId="{17C56F30-3FCE-4A7F-A869-871D44221581}" type="presParOf" srcId="{3D82717A-5F1C-48CD-8A5D-6062F972DDB7}" destId="{54638689-5B76-40CA-8137-476021ECE7CA}" srcOrd="2" destOrd="0" presId="urn:microsoft.com/office/officeart/2005/8/layout/hProcess4"/>
    <dgm:cxn modelId="{A6658C90-6CEF-4E5E-9472-220C1431B79F}" type="presParOf" srcId="{3D82717A-5F1C-48CD-8A5D-6062F972DDB7}" destId="{4715D0A5-EF4B-414A-86B4-008A5B251C08}" srcOrd="3" destOrd="0" presId="urn:microsoft.com/office/officeart/2005/8/layout/hProcess4"/>
    <dgm:cxn modelId="{A41918C2-4A39-42CB-A45A-1CDE888CA35C}" type="presParOf" srcId="{3D82717A-5F1C-48CD-8A5D-6062F972DDB7}" destId="{B0D25C44-F89D-450F-B3A4-8E5123B5F8AD}" srcOrd="4" destOrd="0" presId="urn:microsoft.com/office/officeart/2005/8/layout/hProcess4"/>
    <dgm:cxn modelId="{3D0C6232-E595-4E1B-AE3C-7D31E5457F32}" type="presParOf" srcId="{BA0A57BB-CDA9-440C-9C0F-1D5CEC7D8F0B}" destId="{DD807CBA-E620-43A7-AA22-2CD32598B8A0}" srcOrd="7" destOrd="0" presId="urn:microsoft.com/office/officeart/2005/8/layout/hProcess4"/>
    <dgm:cxn modelId="{6D8A6549-A8EA-42BE-A3C0-455FD2BF721B}" type="presParOf" srcId="{BA0A57BB-CDA9-440C-9C0F-1D5CEC7D8F0B}" destId="{428297B0-2901-4BFE-87F7-49F180254EA7}" srcOrd="8" destOrd="0" presId="urn:microsoft.com/office/officeart/2005/8/layout/hProcess4"/>
    <dgm:cxn modelId="{86D95E05-CAAF-41E2-94E1-65C0CCD5BC2D}" type="presParOf" srcId="{428297B0-2901-4BFE-87F7-49F180254EA7}" destId="{FA906C01-59F3-4AB8-AD94-73695E4B2A74}" srcOrd="0" destOrd="0" presId="urn:microsoft.com/office/officeart/2005/8/layout/hProcess4"/>
    <dgm:cxn modelId="{8D4FF263-1C06-4E3E-9E91-760DEF3DB824}" type="presParOf" srcId="{428297B0-2901-4BFE-87F7-49F180254EA7}" destId="{977E05E7-35B1-4989-AE9F-64A6C0346477}" srcOrd="1" destOrd="0" presId="urn:microsoft.com/office/officeart/2005/8/layout/hProcess4"/>
    <dgm:cxn modelId="{9220D502-B50D-4CD9-8827-9E050A5F08E7}" type="presParOf" srcId="{428297B0-2901-4BFE-87F7-49F180254EA7}" destId="{B38275A8-1773-49AB-AEF7-FAC8E56ADC3E}" srcOrd="2" destOrd="0" presId="urn:microsoft.com/office/officeart/2005/8/layout/hProcess4"/>
    <dgm:cxn modelId="{2FA6581F-3772-4AB8-AF95-3A22F924B9A5}" type="presParOf" srcId="{428297B0-2901-4BFE-87F7-49F180254EA7}" destId="{E490E000-CD18-4471-8183-7257331D0BF5}" srcOrd="3" destOrd="0" presId="urn:microsoft.com/office/officeart/2005/8/layout/hProcess4"/>
    <dgm:cxn modelId="{FF03E7B5-86E3-423E-8295-003A33905D3E}" type="presParOf" srcId="{428297B0-2901-4BFE-87F7-49F180254EA7}" destId="{0C1CC013-8704-49A3-A52F-E9F2A97700E1}"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ABE6D-609F-4E1E-9E1A-BFB8753625CB}">
      <dsp:nvSpPr>
        <dsp:cNvPr id="0" name=""/>
        <dsp:cNvSpPr/>
      </dsp:nvSpPr>
      <dsp:spPr>
        <a:xfrm>
          <a:off x="2900" y="2485868"/>
          <a:ext cx="1893310" cy="15615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Scope</a:t>
          </a:r>
        </a:p>
        <a:p>
          <a:pPr marL="114300" lvl="1" indent="-114300" algn="l" defTabSz="622300">
            <a:lnSpc>
              <a:spcPct val="90000"/>
            </a:lnSpc>
            <a:spcBef>
              <a:spcPct val="0"/>
            </a:spcBef>
            <a:spcAft>
              <a:spcPct val="15000"/>
            </a:spcAft>
            <a:buChar char="•"/>
          </a:pPr>
          <a:r>
            <a:rPr lang="en-US" sz="1400" kern="1200" dirty="0"/>
            <a:t>Inventory</a:t>
          </a:r>
        </a:p>
        <a:p>
          <a:pPr marL="114300" lvl="1" indent="-114300" algn="l" defTabSz="622300">
            <a:lnSpc>
              <a:spcPct val="90000"/>
            </a:lnSpc>
            <a:spcBef>
              <a:spcPct val="0"/>
            </a:spcBef>
            <a:spcAft>
              <a:spcPct val="15000"/>
            </a:spcAft>
            <a:buChar char="•"/>
          </a:pPr>
          <a:r>
            <a:rPr lang="en-US" sz="1400" kern="1200" dirty="0"/>
            <a:t>Duty cycle</a:t>
          </a:r>
        </a:p>
        <a:p>
          <a:pPr marL="114300" lvl="1" indent="-114300" algn="l" defTabSz="622300">
            <a:lnSpc>
              <a:spcPct val="90000"/>
            </a:lnSpc>
            <a:spcBef>
              <a:spcPct val="0"/>
            </a:spcBef>
            <a:spcAft>
              <a:spcPct val="15000"/>
            </a:spcAft>
            <a:buChar char="•"/>
          </a:pPr>
          <a:r>
            <a:rPr lang="en-US" sz="1400" kern="1200" dirty="0"/>
            <a:t>Vehicle preferences</a:t>
          </a:r>
        </a:p>
      </dsp:txBody>
      <dsp:txXfrm>
        <a:off x="38836" y="2521804"/>
        <a:ext cx="1821438" cy="1155087"/>
      </dsp:txXfrm>
    </dsp:sp>
    <dsp:sp modelId="{2271360A-2223-4B49-BD62-8B80F1151A8B}">
      <dsp:nvSpPr>
        <dsp:cNvPr id="0" name=""/>
        <dsp:cNvSpPr/>
      </dsp:nvSpPr>
      <dsp:spPr>
        <a:xfrm>
          <a:off x="1075724" y="2889512"/>
          <a:ext cx="2041105" cy="2041105"/>
        </a:xfrm>
        <a:prstGeom prst="leftCircularArrow">
          <a:avLst>
            <a:gd name="adj1" fmla="val 2926"/>
            <a:gd name="adj2" fmla="val 358201"/>
            <a:gd name="adj3" fmla="val 2133711"/>
            <a:gd name="adj4" fmla="val 9024489"/>
            <a:gd name="adj5" fmla="val 341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47EB53-1979-4EB9-B45C-658EE6CE50FC}">
      <dsp:nvSpPr>
        <dsp:cNvPr id="0" name=""/>
        <dsp:cNvSpPr/>
      </dsp:nvSpPr>
      <dsp:spPr>
        <a:xfrm>
          <a:off x="423636" y="3712828"/>
          <a:ext cx="1682942" cy="669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Fleet Plan</a:t>
          </a:r>
        </a:p>
      </dsp:txBody>
      <dsp:txXfrm>
        <a:off x="443238" y="3732430"/>
        <a:ext cx="1643738" cy="630046"/>
      </dsp:txXfrm>
    </dsp:sp>
    <dsp:sp modelId="{86010D5E-1629-4E18-B11E-BA1032EB5869}">
      <dsp:nvSpPr>
        <dsp:cNvPr id="0" name=""/>
        <dsp:cNvSpPr/>
      </dsp:nvSpPr>
      <dsp:spPr>
        <a:xfrm>
          <a:off x="2391009" y="2485868"/>
          <a:ext cx="1893310" cy="15615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Locations</a:t>
          </a:r>
        </a:p>
        <a:p>
          <a:pPr marL="114300" lvl="1" indent="-114300" algn="l" defTabSz="622300">
            <a:lnSpc>
              <a:spcPct val="90000"/>
            </a:lnSpc>
            <a:spcBef>
              <a:spcPct val="0"/>
            </a:spcBef>
            <a:spcAft>
              <a:spcPct val="15000"/>
            </a:spcAft>
            <a:buChar char="•"/>
          </a:pPr>
          <a:r>
            <a:rPr lang="en-US" sz="1400" kern="1200" dirty="0"/>
            <a:t>Types</a:t>
          </a:r>
        </a:p>
        <a:p>
          <a:pPr marL="114300" lvl="1" indent="-114300" algn="l" defTabSz="622300">
            <a:lnSpc>
              <a:spcPct val="90000"/>
            </a:lnSpc>
            <a:spcBef>
              <a:spcPct val="0"/>
            </a:spcBef>
            <a:spcAft>
              <a:spcPct val="15000"/>
            </a:spcAft>
            <a:buChar char="•"/>
          </a:pPr>
          <a:r>
            <a:rPr lang="en-US" sz="1400" kern="1200" dirty="0"/>
            <a:t>Technologies</a:t>
          </a:r>
        </a:p>
        <a:p>
          <a:pPr marL="114300" lvl="1" indent="-114300" algn="l" defTabSz="622300">
            <a:lnSpc>
              <a:spcPct val="90000"/>
            </a:lnSpc>
            <a:spcBef>
              <a:spcPct val="0"/>
            </a:spcBef>
            <a:spcAft>
              <a:spcPct val="15000"/>
            </a:spcAft>
            <a:buChar char="•"/>
          </a:pPr>
          <a:r>
            <a:rPr lang="en-US" sz="1400" kern="1200" dirty="0"/>
            <a:t>Improvements</a:t>
          </a:r>
        </a:p>
      </dsp:txBody>
      <dsp:txXfrm>
        <a:off x="2426945" y="2856429"/>
        <a:ext cx="1821438" cy="1155087"/>
      </dsp:txXfrm>
    </dsp:sp>
    <dsp:sp modelId="{F6255677-9BD4-400F-9840-C55364C9B600}">
      <dsp:nvSpPr>
        <dsp:cNvPr id="0" name=""/>
        <dsp:cNvSpPr/>
      </dsp:nvSpPr>
      <dsp:spPr>
        <a:xfrm>
          <a:off x="3448055" y="1541475"/>
          <a:ext cx="2283028" cy="2283028"/>
        </a:xfrm>
        <a:prstGeom prst="circularArrow">
          <a:avLst>
            <a:gd name="adj1" fmla="val 2616"/>
            <a:gd name="adj2" fmla="val 317932"/>
            <a:gd name="adj3" fmla="val 19506557"/>
            <a:gd name="adj4" fmla="val 12575511"/>
            <a:gd name="adj5" fmla="val 30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A52839-265A-43BD-B976-3862E4568F93}">
      <dsp:nvSpPr>
        <dsp:cNvPr id="0" name=""/>
        <dsp:cNvSpPr/>
      </dsp:nvSpPr>
      <dsp:spPr>
        <a:xfrm>
          <a:off x="2811744" y="2151243"/>
          <a:ext cx="1682942" cy="669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Infrastructure Plan</a:t>
          </a:r>
        </a:p>
      </dsp:txBody>
      <dsp:txXfrm>
        <a:off x="2831346" y="2170845"/>
        <a:ext cx="1643738" cy="630046"/>
      </dsp:txXfrm>
    </dsp:sp>
    <dsp:sp modelId="{CEC5E9EF-5A50-47AF-AA5A-F41B0C98CBA2}">
      <dsp:nvSpPr>
        <dsp:cNvPr id="0" name=""/>
        <dsp:cNvSpPr/>
      </dsp:nvSpPr>
      <dsp:spPr>
        <a:xfrm>
          <a:off x="4779117" y="2485868"/>
          <a:ext cx="1893310" cy="15615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Capacity</a:t>
          </a:r>
        </a:p>
        <a:p>
          <a:pPr marL="114300" lvl="1" indent="-114300" algn="l" defTabSz="622300">
            <a:lnSpc>
              <a:spcPct val="90000"/>
            </a:lnSpc>
            <a:spcBef>
              <a:spcPct val="0"/>
            </a:spcBef>
            <a:spcAft>
              <a:spcPct val="15000"/>
            </a:spcAft>
            <a:buChar char="•"/>
          </a:pPr>
          <a:r>
            <a:rPr lang="en-US" sz="1400" kern="1200" dirty="0"/>
            <a:t>Charging strategies</a:t>
          </a:r>
        </a:p>
        <a:p>
          <a:pPr marL="114300" lvl="1" indent="-114300" algn="l" defTabSz="622300">
            <a:lnSpc>
              <a:spcPct val="90000"/>
            </a:lnSpc>
            <a:spcBef>
              <a:spcPct val="0"/>
            </a:spcBef>
            <a:spcAft>
              <a:spcPct val="15000"/>
            </a:spcAft>
            <a:buChar char="•"/>
          </a:pPr>
          <a:r>
            <a:rPr lang="en-US" sz="1400" kern="1200" dirty="0"/>
            <a:t>Resiliency</a:t>
          </a:r>
        </a:p>
        <a:p>
          <a:pPr marL="114300" lvl="1" indent="-114300" algn="l" defTabSz="622300">
            <a:lnSpc>
              <a:spcPct val="90000"/>
            </a:lnSpc>
            <a:spcBef>
              <a:spcPct val="0"/>
            </a:spcBef>
            <a:spcAft>
              <a:spcPct val="15000"/>
            </a:spcAft>
            <a:buChar char="•"/>
          </a:pPr>
          <a:r>
            <a:rPr lang="en-US" sz="1400" kern="1200" dirty="0"/>
            <a:t>Efficiency</a:t>
          </a:r>
        </a:p>
      </dsp:txBody>
      <dsp:txXfrm>
        <a:off x="4815053" y="2521804"/>
        <a:ext cx="1821438" cy="1155087"/>
      </dsp:txXfrm>
    </dsp:sp>
    <dsp:sp modelId="{CFE876A9-D8D3-40CE-9DC3-818E52E081A7}">
      <dsp:nvSpPr>
        <dsp:cNvPr id="0" name=""/>
        <dsp:cNvSpPr/>
      </dsp:nvSpPr>
      <dsp:spPr>
        <a:xfrm>
          <a:off x="5851941" y="2889512"/>
          <a:ext cx="2041105" cy="2041105"/>
        </a:xfrm>
        <a:prstGeom prst="leftCircularArrow">
          <a:avLst>
            <a:gd name="adj1" fmla="val 2926"/>
            <a:gd name="adj2" fmla="val 358201"/>
            <a:gd name="adj3" fmla="val 2133711"/>
            <a:gd name="adj4" fmla="val 9024489"/>
            <a:gd name="adj5" fmla="val 341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12CBA8-74D8-42DB-A526-2A8B0BA2BE1B}">
      <dsp:nvSpPr>
        <dsp:cNvPr id="0" name=""/>
        <dsp:cNvSpPr/>
      </dsp:nvSpPr>
      <dsp:spPr>
        <a:xfrm>
          <a:off x="5199853" y="3712828"/>
          <a:ext cx="1682942" cy="669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Energy Plan</a:t>
          </a:r>
        </a:p>
      </dsp:txBody>
      <dsp:txXfrm>
        <a:off x="5219455" y="3732430"/>
        <a:ext cx="1643738" cy="630046"/>
      </dsp:txXfrm>
    </dsp:sp>
    <dsp:sp modelId="{41197766-65FE-4EB6-8279-D4AB85E402DE}">
      <dsp:nvSpPr>
        <dsp:cNvPr id="0" name=""/>
        <dsp:cNvSpPr/>
      </dsp:nvSpPr>
      <dsp:spPr>
        <a:xfrm>
          <a:off x="7167225" y="2485868"/>
          <a:ext cx="1893310" cy="15615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Capital costs</a:t>
          </a:r>
        </a:p>
        <a:p>
          <a:pPr marL="114300" lvl="1" indent="-114300" algn="l" defTabSz="622300">
            <a:lnSpc>
              <a:spcPct val="90000"/>
            </a:lnSpc>
            <a:spcBef>
              <a:spcPct val="0"/>
            </a:spcBef>
            <a:spcAft>
              <a:spcPct val="15000"/>
            </a:spcAft>
            <a:buChar char="•"/>
          </a:pPr>
          <a:r>
            <a:rPr lang="en-US" sz="1400" kern="1200" dirty="0"/>
            <a:t>Procurement</a:t>
          </a:r>
        </a:p>
        <a:p>
          <a:pPr marL="114300" lvl="1" indent="-114300" algn="l" defTabSz="622300">
            <a:lnSpc>
              <a:spcPct val="90000"/>
            </a:lnSpc>
            <a:spcBef>
              <a:spcPct val="0"/>
            </a:spcBef>
            <a:spcAft>
              <a:spcPct val="15000"/>
            </a:spcAft>
            <a:buChar char="•"/>
          </a:pPr>
          <a:r>
            <a:rPr lang="en-US" sz="1400" kern="1200" dirty="0"/>
            <a:t>Revenue</a:t>
          </a:r>
        </a:p>
        <a:p>
          <a:pPr marL="114300" lvl="1" indent="-114300" algn="l" defTabSz="622300">
            <a:lnSpc>
              <a:spcPct val="90000"/>
            </a:lnSpc>
            <a:spcBef>
              <a:spcPct val="0"/>
            </a:spcBef>
            <a:spcAft>
              <a:spcPct val="15000"/>
            </a:spcAft>
            <a:buChar char="•"/>
          </a:pPr>
          <a:r>
            <a:rPr lang="en-US" sz="1400" kern="1200" dirty="0"/>
            <a:t>GHG reduction</a:t>
          </a:r>
        </a:p>
      </dsp:txBody>
      <dsp:txXfrm>
        <a:off x="7203161" y="2856429"/>
        <a:ext cx="1821438" cy="1155087"/>
      </dsp:txXfrm>
    </dsp:sp>
    <dsp:sp modelId="{DD807CBA-E620-43A7-AA22-2CD32598B8A0}">
      <dsp:nvSpPr>
        <dsp:cNvPr id="0" name=""/>
        <dsp:cNvSpPr/>
      </dsp:nvSpPr>
      <dsp:spPr>
        <a:xfrm>
          <a:off x="8224271" y="1541475"/>
          <a:ext cx="2283028" cy="2283028"/>
        </a:xfrm>
        <a:prstGeom prst="circularArrow">
          <a:avLst>
            <a:gd name="adj1" fmla="val 2616"/>
            <a:gd name="adj2" fmla="val 317932"/>
            <a:gd name="adj3" fmla="val 19506557"/>
            <a:gd name="adj4" fmla="val 12575511"/>
            <a:gd name="adj5" fmla="val 30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15D0A5-EF4B-414A-86B4-008A5B251C08}">
      <dsp:nvSpPr>
        <dsp:cNvPr id="0" name=""/>
        <dsp:cNvSpPr/>
      </dsp:nvSpPr>
      <dsp:spPr>
        <a:xfrm>
          <a:off x="7587961" y="2151243"/>
          <a:ext cx="1682942" cy="669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Financial Plan</a:t>
          </a:r>
        </a:p>
      </dsp:txBody>
      <dsp:txXfrm>
        <a:off x="7607563" y="2170845"/>
        <a:ext cx="1643738" cy="630046"/>
      </dsp:txXfrm>
    </dsp:sp>
    <dsp:sp modelId="{977E05E7-35B1-4989-AE9F-64A6C0346477}">
      <dsp:nvSpPr>
        <dsp:cNvPr id="0" name=""/>
        <dsp:cNvSpPr/>
      </dsp:nvSpPr>
      <dsp:spPr>
        <a:xfrm>
          <a:off x="9555333" y="2485868"/>
          <a:ext cx="1893310" cy="15615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Budgeting</a:t>
          </a:r>
        </a:p>
        <a:p>
          <a:pPr marL="114300" lvl="1" indent="-114300" algn="l" defTabSz="622300">
            <a:lnSpc>
              <a:spcPct val="90000"/>
            </a:lnSpc>
            <a:spcBef>
              <a:spcPct val="0"/>
            </a:spcBef>
            <a:spcAft>
              <a:spcPct val="15000"/>
            </a:spcAft>
            <a:buChar char="•"/>
          </a:pPr>
          <a:r>
            <a:rPr lang="en-US" sz="1400" kern="1200" dirty="0"/>
            <a:t>Policies</a:t>
          </a:r>
        </a:p>
        <a:p>
          <a:pPr marL="114300" lvl="1" indent="-114300" algn="l" defTabSz="622300">
            <a:lnSpc>
              <a:spcPct val="90000"/>
            </a:lnSpc>
            <a:spcBef>
              <a:spcPct val="0"/>
            </a:spcBef>
            <a:spcAft>
              <a:spcPct val="15000"/>
            </a:spcAft>
            <a:buChar char="•"/>
          </a:pPr>
          <a:r>
            <a:rPr lang="en-US" sz="1400" kern="1200" dirty="0"/>
            <a:t>Training</a:t>
          </a:r>
        </a:p>
        <a:p>
          <a:pPr marL="114300" lvl="1" indent="-114300" algn="l" defTabSz="622300">
            <a:lnSpc>
              <a:spcPct val="90000"/>
            </a:lnSpc>
            <a:spcBef>
              <a:spcPct val="0"/>
            </a:spcBef>
            <a:spcAft>
              <a:spcPct val="15000"/>
            </a:spcAft>
            <a:buChar char="•"/>
          </a:pPr>
          <a:r>
            <a:rPr lang="en-US" sz="1400" kern="1200" dirty="0"/>
            <a:t>Facility improvements</a:t>
          </a:r>
        </a:p>
      </dsp:txBody>
      <dsp:txXfrm>
        <a:off x="9591269" y="2521804"/>
        <a:ext cx="1821438" cy="1155087"/>
      </dsp:txXfrm>
    </dsp:sp>
    <dsp:sp modelId="{E490E000-CD18-4471-8183-7257331D0BF5}">
      <dsp:nvSpPr>
        <dsp:cNvPr id="0" name=""/>
        <dsp:cNvSpPr/>
      </dsp:nvSpPr>
      <dsp:spPr>
        <a:xfrm>
          <a:off x="9976069" y="3712828"/>
          <a:ext cx="1682942" cy="669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Implementation Plan</a:t>
          </a:r>
        </a:p>
      </dsp:txBody>
      <dsp:txXfrm>
        <a:off x="9995671" y="3732430"/>
        <a:ext cx="1643738" cy="6300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5/31/2023</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5/31/2023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E963C-1534-4F8D-B2A7-66D81AA25953}" type="slidenum">
              <a:rPr lang="en-US" smtClean="0"/>
              <a:t>1</a:t>
            </a:fld>
            <a:endParaRPr lang="en-US"/>
          </a:p>
        </p:txBody>
      </p:sp>
    </p:spTree>
    <p:extLst>
      <p:ext uri="{BB962C8B-B14F-4D97-AF65-F5344CB8AC3E}">
        <p14:creationId xmlns:p14="http://schemas.microsoft.com/office/powerpoint/2010/main" val="280893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335820-DECE-44B4-9181-619B1658EE68}" type="slidenum">
              <a:rPr lang="en-US" smtClean="0"/>
              <a:t>2</a:t>
            </a:fld>
            <a:endParaRPr lang="en-US"/>
          </a:p>
        </p:txBody>
      </p:sp>
    </p:spTree>
    <p:extLst>
      <p:ext uri="{BB962C8B-B14F-4D97-AF65-F5344CB8AC3E}">
        <p14:creationId xmlns:p14="http://schemas.microsoft.com/office/powerpoint/2010/main" val="1252064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335820-DECE-44B4-9181-619B1658EE68}" type="slidenum">
              <a:rPr lang="en-US" smtClean="0"/>
              <a:t>6</a:t>
            </a:fld>
            <a:endParaRPr lang="en-US"/>
          </a:p>
        </p:txBody>
      </p:sp>
    </p:spTree>
    <p:extLst>
      <p:ext uri="{BB962C8B-B14F-4D97-AF65-F5344CB8AC3E}">
        <p14:creationId xmlns:p14="http://schemas.microsoft.com/office/powerpoint/2010/main" val="132270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plan for three stages of deployment: What you need to do now—like comply with ICT and Advanced Clean Fleet. What you need to start doing now—like increase electrical capacity, and what you need to do longer term—like build a microgrid for resiliency. </a:t>
            </a:r>
          </a:p>
          <a:p>
            <a:endParaRPr lang="en-US" dirty="0"/>
          </a:p>
          <a:p>
            <a:r>
              <a:rPr lang="en-US" dirty="0"/>
              <a:t>Finally, we balance enthusiasm and technical innovations with a dose of reality. We identify for the no-regrets actions that avoid the fear of missing out of federal funding or a cool pilot program and that will and reduce the likelihood of charging stations becoming lawn ornaments in the next few years.</a:t>
            </a:r>
          </a:p>
        </p:txBody>
      </p:sp>
      <p:sp>
        <p:nvSpPr>
          <p:cNvPr id="4" name="Slide Number Placeholder 3"/>
          <p:cNvSpPr>
            <a:spLocks noGrp="1"/>
          </p:cNvSpPr>
          <p:nvPr>
            <p:ph type="sldNum" sz="quarter" idx="5"/>
          </p:nvPr>
        </p:nvSpPr>
        <p:spPr/>
        <p:txBody>
          <a:bodyPr/>
          <a:lstStyle/>
          <a:p>
            <a:fld id="{20335820-DECE-44B4-9181-619B1658EE68}" type="slidenum">
              <a:rPr lang="en-US" smtClean="0"/>
              <a:t>7</a:t>
            </a:fld>
            <a:endParaRPr lang="en-US"/>
          </a:p>
        </p:txBody>
      </p:sp>
    </p:spTree>
    <p:extLst>
      <p:ext uri="{BB962C8B-B14F-4D97-AF65-F5344CB8AC3E}">
        <p14:creationId xmlns:p14="http://schemas.microsoft.com/office/powerpoint/2010/main" val="335754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73884" y="2314936"/>
            <a:ext cx="6748040" cy="1898249"/>
          </a:xfrm>
        </p:spPr>
        <p:txBody>
          <a:bodyPr anchor="t"/>
          <a:lstStyle>
            <a:lvl1pPr algn="l">
              <a:defRPr sz="6200"/>
            </a:lvl1pPr>
          </a:lstStyle>
          <a:p>
            <a:r>
              <a:rPr lang="en-US"/>
              <a:t>Click to edit Master title style</a:t>
            </a:r>
          </a:p>
        </p:txBody>
      </p:sp>
      <p:sp>
        <p:nvSpPr>
          <p:cNvPr id="3" name="Subtitle 2"/>
          <p:cNvSpPr>
            <a:spLocks noGrp="1"/>
          </p:cNvSpPr>
          <p:nvPr>
            <p:ph type="subTitle" idx="1"/>
          </p:nvPr>
        </p:nvSpPr>
        <p:spPr>
          <a:xfrm>
            <a:off x="5197032" y="4213185"/>
            <a:ext cx="6748041" cy="2407533"/>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5262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782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0D9DA9-5B82-4194-9CC5-617E737A7C31}" type="slidenum">
              <a:rPr lang="en-US" smtClean="0"/>
              <a:t>‹#›</a:t>
            </a:fld>
            <a:endParaRPr lang="en-US"/>
          </a:p>
        </p:txBody>
      </p:sp>
    </p:spTree>
    <p:extLst>
      <p:ext uri="{BB962C8B-B14F-4D97-AF65-F5344CB8AC3E}">
        <p14:creationId xmlns:p14="http://schemas.microsoft.com/office/powerpoint/2010/main" val="1635395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22860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E0D9DA9-5B82-4194-9CC5-617E737A7C31}" type="slidenum">
              <a:rPr lang="en-US" smtClean="0"/>
              <a:t>‹#›</a:t>
            </a:fld>
            <a:endParaRPr lang="en-US"/>
          </a:p>
        </p:txBody>
      </p:sp>
    </p:spTree>
    <p:extLst>
      <p:ext uri="{BB962C8B-B14F-4D97-AF65-F5344CB8AC3E}">
        <p14:creationId xmlns:p14="http://schemas.microsoft.com/office/powerpoint/2010/main" val="50527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0D9DA9-5B82-4194-9CC5-617E737A7C31}" type="slidenum">
              <a:rPr lang="en-US" smtClean="0"/>
              <a:t>‹#›</a:t>
            </a:fld>
            <a:endParaRPr lang="en-US"/>
          </a:p>
        </p:txBody>
      </p:sp>
    </p:spTree>
    <p:extLst>
      <p:ext uri="{BB962C8B-B14F-4D97-AF65-F5344CB8AC3E}">
        <p14:creationId xmlns:p14="http://schemas.microsoft.com/office/powerpoint/2010/main" val="304084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7E0D9DA9-5B82-4194-9CC5-617E737A7C31}" type="slidenum">
              <a:rPr lang="en-US" smtClean="0"/>
              <a:pPr/>
              <a:t>‹#›</a:t>
            </a:fld>
            <a:endParaRPr lang="en-US"/>
          </a:p>
        </p:txBody>
      </p:sp>
    </p:spTree>
    <p:extLst>
      <p:ext uri="{BB962C8B-B14F-4D97-AF65-F5344CB8AC3E}">
        <p14:creationId xmlns:p14="http://schemas.microsoft.com/office/powerpoint/2010/main" val="395868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14900" y="1122363"/>
            <a:ext cx="5753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4914898" y="3602038"/>
            <a:ext cx="57531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5/31/2023</a:t>
            </a:fld>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07043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9B4F-E7A0-4095-814B-E81F0CC4CDF4}"/>
              </a:ext>
            </a:extLst>
          </p:cNvPr>
          <p:cNvSpPr>
            <a:spLocks noGrp="1"/>
          </p:cNvSpPr>
          <p:nvPr>
            <p:ph type="ctrTitle" hasCustomPrompt="1"/>
          </p:nvPr>
        </p:nvSpPr>
        <p:spPr>
          <a:xfrm>
            <a:off x="4835107" y="1122363"/>
            <a:ext cx="5362755" cy="2457599"/>
          </a:xfrm>
          <a:prstGeom prst="rect">
            <a:avLst/>
          </a:prstGeom>
        </p:spPr>
        <p:txBody>
          <a:bodyPr anchor="b"/>
          <a:lstStyle>
            <a:lvl1pPr algn="ctr" defTabSz="914400" rtl="0" eaLnBrk="1" latinLnBrk="0" hangingPunct="1">
              <a:lnSpc>
                <a:spcPts val="4600"/>
              </a:lnSpc>
              <a:spcBef>
                <a:spcPct val="0"/>
              </a:spcBef>
              <a:buNone/>
              <a:defRPr lang="en-US" sz="4400" kern="1200" dirty="0">
                <a:solidFill>
                  <a:srgbClr val="008CA7"/>
                </a:solidFill>
                <a:latin typeface="Franklin Gothic Medium" panose="020B0603020102020204" pitchFamily="34" charset="0"/>
                <a:ea typeface="+mj-ea"/>
                <a:cs typeface="+mj-cs"/>
              </a:defRPr>
            </a:lvl1pPr>
          </a:lstStyle>
          <a:p>
            <a:r>
              <a:rPr lang="en-US" dirty="0"/>
              <a:t>Your Name</a:t>
            </a:r>
          </a:p>
        </p:txBody>
      </p:sp>
      <p:sp>
        <p:nvSpPr>
          <p:cNvPr id="4" name="Content Placeholder 2">
            <a:extLst>
              <a:ext uri="{FF2B5EF4-FFF2-40B4-BE49-F238E27FC236}">
                <a16:creationId xmlns:a16="http://schemas.microsoft.com/office/drawing/2014/main" id="{29C19FFB-8580-4B88-97D5-CAF22151342A}"/>
              </a:ext>
            </a:extLst>
          </p:cNvPr>
          <p:cNvSpPr>
            <a:spLocks noGrp="1"/>
          </p:cNvSpPr>
          <p:nvPr>
            <p:ph idx="1" hasCustomPrompt="1"/>
          </p:nvPr>
        </p:nvSpPr>
        <p:spPr>
          <a:xfrm>
            <a:off x="1829129" y="1122363"/>
            <a:ext cx="2846388" cy="2457599"/>
          </a:xfrm>
          <a:prstGeom prst="rect">
            <a:avLst/>
          </a:prstGeom>
        </p:spPr>
        <p:txBody>
          <a:bodyPr/>
          <a:lstStyle>
            <a:lvl1pPr marL="0" indent="0">
              <a:buNone/>
              <a:defRPr/>
            </a:lvl1pPr>
          </a:lstStyle>
          <a:p>
            <a:pPr lvl="0"/>
            <a:r>
              <a:rPr lang="en-US" dirty="0"/>
              <a:t>Your picture here</a:t>
            </a:r>
          </a:p>
        </p:txBody>
      </p:sp>
    </p:spTree>
    <p:extLst>
      <p:ext uri="{BB962C8B-B14F-4D97-AF65-F5344CB8AC3E}">
        <p14:creationId xmlns:p14="http://schemas.microsoft.com/office/powerpoint/2010/main" val="77759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09259" y="3966941"/>
            <a:ext cx="6882113" cy="27579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5078391" y="2259997"/>
            <a:ext cx="6901405" cy="1675395"/>
          </a:xfrm>
          <a:prstGeom prst="rect">
            <a:avLst/>
          </a:prstGeom>
        </p:spPr>
        <p:txBody>
          <a:bodyPr vert="horz" lIns="91440" tIns="45720" rIns="91440" bIns="45720" rtlCol="0" anchor="t">
            <a:noAutofit/>
          </a:bodyPr>
          <a:lstStyle/>
          <a:p>
            <a:r>
              <a:rPr lang="en-US"/>
              <a:t>Click to edit Master title style</a:t>
            </a:r>
          </a:p>
        </p:txBody>
      </p:sp>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84834" y="562699"/>
            <a:ext cx="2882596" cy="1001768"/>
          </a:xfrm>
          <a:prstGeom prst="rect">
            <a:avLst/>
          </a:prstGeom>
        </p:spPr>
      </p:pic>
      <p:cxnSp>
        <p:nvCxnSpPr>
          <p:cNvPr id="10" name="Straight Connector 9"/>
          <p:cNvCxnSpPr/>
          <p:nvPr/>
        </p:nvCxnSpPr>
        <p:spPr>
          <a:xfrm>
            <a:off x="4684734" y="638827"/>
            <a:ext cx="0" cy="5436296"/>
          </a:xfrm>
          <a:prstGeom prst="line">
            <a:avLst/>
          </a:prstGeom>
          <a:ln w="38100">
            <a:solidFill>
              <a:srgbClr val="5F5F5F"/>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81126" y="1244724"/>
            <a:ext cx="5879975" cy="5879975"/>
          </a:xfrm>
          <a:prstGeom prst="rect">
            <a:avLst/>
          </a:prstGeom>
        </p:spPr>
      </p:pic>
    </p:spTree>
    <p:extLst>
      <p:ext uri="{BB962C8B-B14F-4D97-AF65-F5344CB8AC3E}">
        <p14:creationId xmlns:p14="http://schemas.microsoft.com/office/powerpoint/2010/main" val="83159105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702" r:id="rId3"/>
  </p:sldLayoutIdLst>
  <p:hf hdr="0" dt="0"/>
  <p:txStyles>
    <p:titleStyle>
      <a:lvl1pPr algn="l" defTabSz="914400" rtl="0" eaLnBrk="1" latinLnBrk="0" hangingPunct="1">
        <a:lnSpc>
          <a:spcPts val="6400"/>
        </a:lnSpc>
        <a:spcBef>
          <a:spcPct val="0"/>
        </a:spcBef>
        <a:buNone/>
        <a:defRPr sz="6200" kern="1200">
          <a:solidFill>
            <a:srgbClr val="008CA7"/>
          </a:solidFill>
          <a:latin typeface="Franklin Gothic Medium" panose="020B0603020102020204" pitchFamily="34" charset="0"/>
          <a:ea typeface="+mj-ea"/>
          <a:cs typeface="+mj-cs"/>
        </a:defRPr>
      </a:lvl1pPr>
    </p:titleStyle>
    <p:bodyStyle>
      <a:lvl1pPr marL="0" indent="0" algn="l" defTabSz="914400" rtl="0" eaLnBrk="1" latinLnBrk="0" hangingPunct="1">
        <a:lnSpc>
          <a:spcPts val="3000"/>
        </a:lnSpc>
        <a:spcBef>
          <a:spcPts val="0"/>
        </a:spcBef>
        <a:buFontTx/>
        <a:buNone/>
        <a:defRPr sz="2800" kern="1200">
          <a:solidFill>
            <a:srgbClr val="5F5F5F"/>
          </a:solidFill>
          <a:latin typeface="Franklin Gothic Book" panose="020B0503020102020204" pitchFamily="34" charset="0"/>
          <a:ea typeface="+mn-ea"/>
          <a:cs typeface="+mn-cs"/>
        </a:defRPr>
      </a:lvl1pPr>
      <a:lvl2pPr marL="457200" indent="0" algn="l" defTabSz="914400" rtl="0" eaLnBrk="1" latinLnBrk="0" hangingPunct="1">
        <a:lnSpc>
          <a:spcPts val="3000"/>
        </a:lnSpc>
        <a:spcBef>
          <a:spcPts val="0"/>
        </a:spcBef>
        <a:buFontTx/>
        <a:buNone/>
        <a:defRPr sz="2800" kern="1200">
          <a:solidFill>
            <a:srgbClr val="5F5F5F"/>
          </a:solidFill>
          <a:latin typeface="Franklin Gothic Book" panose="020B0503020102020204" pitchFamily="34" charset="0"/>
          <a:ea typeface="+mn-ea"/>
          <a:cs typeface="+mn-cs"/>
        </a:defRPr>
      </a:lvl2pPr>
      <a:lvl3pPr marL="914400" indent="0" algn="l" defTabSz="914400" rtl="0" eaLnBrk="1" latinLnBrk="0" hangingPunct="1">
        <a:lnSpc>
          <a:spcPts val="3000"/>
        </a:lnSpc>
        <a:spcBef>
          <a:spcPts val="0"/>
        </a:spcBef>
        <a:buFontTx/>
        <a:buNone/>
        <a:defRPr sz="2800" kern="1200">
          <a:solidFill>
            <a:srgbClr val="5F5F5F"/>
          </a:solidFill>
          <a:latin typeface="Franklin Gothic Book" panose="020B0503020102020204" pitchFamily="34" charset="0"/>
          <a:ea typeface="+mn-ea"/>
          <a:cs typeface="+mn-cs"/>
        </a:defRPr>
      </a:lvl3pPr>
      <a:lvl4pPr marL="1371600" indent="0" algn="l" defTabSz="914400" rtl="0" eaLnBrk="1" latinLnBrk="0" hangingPunct="1">
        <a:lnSpc>
          <a:spcPts val="3000"/>
        </a:lnSpc>
        <a:spcBef>
          <a:spcPts val="0"/>
        </a:spcBef>
        <a:buFontTx/>
        <a:buNone/>
        <a:defRPr sz="2800" kern="1200">
          <a:solidFill>
            <a:srgbClr val="5F5F5F"/>
          </a:solidFill>
          <a:latin typeface="Franklin Gothic Book" panose="020B0503020102020204" pitchFamily="34" charset="0"/>
          <a:ea typeface="+mn-ea"/>
          <a:cs typeface="+mn-cs"/>
        </a:defRPr>
      </a:lvl4pPr>
      <a:lvl5pPr marL="1828800" indent="0" algn="l" defTabSz="914400" rtl="0" eaLnBrk="1" latinLnBrk="0" hangingPunct="1">
        <a:lnSpc>
          <a:spcPts val="3000"/>
        </a:lnSpc>
        <a:spcBef>
          <a:spcPts val="0"/>
        </a:spcBef>
        <a:buFontTx/>
        <a:buNone/>
        <a:defRPr sz="2800" kern="1200">
          <a:solidFill>
            <a:srgbClr val="5F5F5F"/>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107" y="492447"/>
            <a:ext cx="10956403" cy="1053537"/>
          </a:xfrm>
          <a:prstGeom prst="rect">
            <a:avLst/>
          </a:prstGeom>
        </p:spPr>
        <p:txBody>
          <a:bodyPr vert="horz" lIns="91440" tIns="45720" rIns="91440" bIns="45720" rtlCol="0" anchor="t">
            <a:noAutofit/>
          </a:bodyPr>
          <a:lstStyle/>
          <a:p>
            <a:r>
              <a:rPr lang="en-US"/>
              <a:t>Click to edit Master title style</a:t>
            </a:r>
          </a:p>
        </p:txBody>
      </p:sp>
      <p:sp>
        <p:nvSpPr>
          <p:cNvPr id="9" name="Rectangle 8"/>
          <p:cNvSpPr/>
          <p:nvPr/>
        </p:nvSpPr>
        <p:spPr>
          <a:xfrm>
            <a:off x="0" y="0"/>
            <a:ext cx="12192000" cy="276225"/>
          </a:xfrm>
          <a:prstGeom prst="rect">
            <a:avLst/>
          </a:prstGeom>
          <a:solidFill>
            <a:srgbClr val="008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A7"/>
              </a:solidFill>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9331" y="6208350"/>
            <a:ext cx="1207895" cy="419771"/>
          </a:xfrm>
          <a:prstGeom prst="rect">
            <a:avLst/>
          </a:prstGeom>
        </p:spPr>
      </p:pic>
      <p:cxnSp>
        <p:nvCxnSpPr>
          <p:cNvPr id="12" name="Straight Connector 11"/>
          <p:cNvCxnSpPr>
            <a:cxnSpLocks/>
          </p:cNvCxnSpPr>
          <p:nvPr/>
        </p:nvCxnSpPr>
        <p:spPr>
          <a:xfrm>
            <a:off x="1922106" y="6261904"/>
            <a:ext cx="9502107" cy="0"/>
          </a:xfrm>
          <a:prstGeom prst="line">
            <a:avLst/>
          </a:prstGeom>
          <a:ln w="15875">
            <a:solidFill>
              <a:srgbClr val="008CA7"/>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09287" y="1545984"/>
            <a:ext cx="10949650" cy="4565449"/>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938076" y="6391074"/>
            <a:ext cx="554620" cy="365125"/>
          </a:xfrm>
          <a:prstGeom prst="rect">
            <a:avLst/>
          </a:prstGeom>
        </p:spPr>
        <p:txBody>
          <a:bodyPr vert="horz" lIns="91440" tIns="45720" rIns="91440" bIns="45720" rtlCol="0" anchor="t"/>
          <a:lstStyle>
            <a:lvl1pPr algn="r">
              <a:defRPr sz="1400">
                <a:solidFill>
                  <a:schemeClr val="tx1"/>
                </a:solidFill>
                <a:latin typeface="Franklin Gothic Book" panose="020B0503020102020204" pitchFamily="34" charset="0"/>
              </a:defRPr>
            </a:lvl1pPr>
          </a:lstStyle>
          <a:p>
            <a:fld id="{7E0D9DA9-5B82-4194-9CC5-617E737A7C31}" type="slidenum">
              <a:rPr lang="en-US" smtClean="0"/>
              <a:pPr/>
              <a:t>‹#›</a:t>
            </a:fld>
            <a:endParaRPr lang="en-US"/>
          </a:p>
        </p:txBody>
      </p:sp>
    </p:spTree>
    <p:extLst>
      <p:ext uri="{BB962C8B-B14F-4D97-AF65-F5344CB8AC3E}">
        <p14:creationId xmlns:p14="http://schemas.microsoft.com/office/powerpoint/2010/main" val="278715458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703" r:id="rId4"/>
  </p:sldLayoutIdLst>
  <p:hf hdr="0" dt="0"/>
  <p:txStyles>
    <p:titleStyle>
      <a:lvl1pPr algn="l" defTabSz="914400" rtl="0" eaLnBrk="1" latinLnBrk="0" hangingPunct="1">
        <a:lnSpc>
          <a:spcPts val="4600"/>
        </a:lnSpc>
        <a:spcBef>
          <a:spcPct val="0"/>
        </a:spcBef>
        <a:buNone/>
        <a:defRPr sz="4400" kern="1200">
          <a:solidFill>
            <a:srgbClr val="008CA7"/>
          </a:solidFill>
          <a:latin typeface="Franklin Gothic Medium" panose="020B0603020102020204" pitchFamily="34" charset="0"/>
          <a:ea typeface="+mj-ea"/>
          <a:cs typeface="+mj-cs"/>
        </a:defRPr>
      </a:lvl1pPr>
    </p:titleStyle>
    <p:bodyStyle>
      <a:lvl1pPr marL="182880" indent="-228600" algn="l" defTabSz="914400" rtl="0" eaLnBrk="1" latinLnBrk="0" hangingPunct="1">
        <a:lnSpc>
          <a:spcPts val="3000"/>
        </a:lnSpc>
        <a:spcBef>
          <a:spcPts val="600"/>
        </a:spcBef>
        <a:spcAft>
          <a:spcPts val="600"/>
        </a:spcAft>
        <a:buClr>
          <a:srgbClr val="008CA7"/>
        </a:buClr>
        <a:buFont typeface="Symbol" panose="05050102010706020507" pitchFamily="18" charset="2"/>
        <a:buChar char="·"/>
        <a:defRPr sz="2800" kern="1200">
          <a:solidFill>
            <a:schemeClr val="tx1"/>
          </a:solidFill>
          <a:latin typeface="Franklin Gothic Book" panose="020B0503020102020204" pitchFamily="34" charset="0"/>
          <a:ea typeface="+mn-ea"/>
          <a:cs typeface="+mn-cs"/>
        </a:defRPr>
      </a:lvl1pPr>
      <a:lvl2pPr marL="457200" indent="-228600" algn="l" defTabSz="914400" rtl="0" eaLnBrk="1" latinLnBrk="0" hangingPunct="1">
        <a:lnSpc>
          <a:spcPts val="2600"/>
        </a:lnSpc>
        <a:spcBef>
          <a:spcPts val="0"/>
        </a:spcBef>
        <a:spcAft>
          <a:spcPts val="600"/>
        </a:spcAft>
        <a:buClr>
          <a:srgbClr val="008CA7"/>
        </a:buClr>
        <a:buFont typeface="Franklin Gothic Book" panose="020B0503020102020204" pitchFamily="34" charset="0"/>
        <a:buChar char="○"/>
        <a:defRPr sz="2400" kern="1200" baseline="0">
          <a:solidFill>
            <a:schemeClr val="tx1"/>
          </a:solidFill>
          <a:latin typeface="Franklin Gothic Book" panose="020B0503020102020204" pitchFamily="34" charset="0"/>
          <a:ea typeface="+mn-ea"/>
          <a:cs typeface="+mn-cs"/>
        </a:defRPr>
      </a:lvl2pPr>
      <a:lvl3pPr marL="731520" indent="-228600" algn="l" defTabSz="914400" rtl="0" eaLnBrk="1" latinLnBrk="0" hangingPunct="1">
        <a:lnSpc>
          <a:spcPts val="2600"/>
        </a:lnSpc>
        <a:spcBef>
          <a:spcPts val="0"/>
        </a:spcBef>
        <a:spcAft>
          <a:spcPts val="600"/>
        </a:spcAft>
        <a:buClr>
          <a:srgbClr val="008CA7"/>
        </a:buClr>
        <a:buFont typeface="Symbol" panose="05050102010706020507" pitchFamily="18" charset="2"/>
        <a:buChar char="·"/>
        <a:defRPr sz="2400" kern="1200">
          <a:solidFill>
            <a:schemeClr val="tx1"/>
          </a:solidFill>
          <a:latin typeface="Franklin Gothic Book" panose="020B0503020102020204" pitchFamily="34" charset="0"/>
          <a:ea typeface="+mn-ea"/>
          <a:cs typeface="+mn-cs"/>
        </a:defRPr>
      </a:lvl3pPr>
      <a:lvl4pPr marL="1005840" indent="-228600" algn="l" defTabSz="914400" rtl="0" eaLnBrk="1" latinLnBrk="0" hangingPunct="1">
        <a:lnSpc>
          <a:spcPts val="2600"/>
        </a:lnSpc>
        <a:spcBef>
          <a:spcPts val="0"/>
        </a:spcBef>
        <a:spcAft>
          <a:spcPts val="600"/>
        </a:spcAft>
        <a:buClr>
          <a:srgbClr val="008CA7"/>
        </a:buClr>
        <a:buFont typeface="Franklin Gothic Book" panose="020B0503020102020204" pitchFamily="34" charset="0"/>
        <a:buChar char="○"/>
        <a:defRPr sz="2400" kern="1200">
          <a:solidFill>
            <a:schemeClr val="tx1"/>
          </a:solidFill>
          <a:latin typeface="Franklin Gothic Book" panose="020B0503020102020204" pitchFamily="34" charset="0"/>
          <a:ea typeface="+mn-ea"/>
          <a:cs typeface="+mn-cs"/>
        </a:defRPr>
      </a:lvl4pPr>
      <a:lvl5pPr marL="1188720" indent="-228600" algn="l" defTabSz="914400" rtl="0" eaLnBrk="1" latinLnBrk="0" hangingPunct="1">
        <a:lnSpc>
          <a:spcPts val="2200"/>
        </a:lnSpc>
        <a:spcBef>
          <a:spcPts val="0"/>
        </a:spcBef>
        <a:spcAft>
          <a:spcPts val="600"/>
        </a:spcAft>
        <a:buClr>
          <a:srgbClr val="008CA7"/>
        </a:buClr>
        <a:buFont typeface="Symbol" panose="05050102010706020507" pitchFamily="18" charset="2"/>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276225"/>
          </a:xfrm>
          <a:prstGeom prst="rect">
            <a:avLst/>
          </a:prstGeom>
          <a:solidFill>
            <a:srgbClr val="008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A7"/>
              </a:solidFill>
            </a:endParaRPr>
          </a:p>
        </p:txBody>
      </p:sp>
    </p:spTree>
    <p:extLst>
      <p:ext uri="{BB962C8B-B14F-4D97-AF65-F5344CB8AC3E}">
        <p14:creationId xmlns:p14="http://schemas.microsoft.com/office/powerpoint/2010/main" val="2997622631"/>
      </p:ext>
    </p:extLst>
  </p:cSld>
  <p:clrMap bg1="lt1" tx1="dk1" bg2="lt2" tx2="dk2" accent1="accent1" accent2="accent2" accent3="accent3" accent4="accent4" accent5="accent5" accent6="accent6" hlink="hlink" folHlink="folHlink"/>
  <p:sldLayoutIdLst>
    <p:sldLayoutId id="2147483700"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mailto:cwhite@frontierenergy.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ky, outdoor, road&#10;&#10;Description automatically generated">
            <a:extLst>
              <a:ext uri="{FF2B5EF4-FFF2-40B4-BE49-F238E27FC236}">
                <a16:creationId xmlns:a16="http://schemas.microsoft.com/office/drawing/2014/main" id="{0E4B1DB1-331F-4D67-A0CA-3D7581C4245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1"/>
          <a:stretch/>
        </p:blipFill>
        <p:spPr>
          <a:xfrm>
            <a:off x="20" y="10"/>
            <a:ext cx="12191980" cy="6857990"/>
          </a:xfrm>
          <a:prstGeom prst="rect">
            <a:avLst/>
          </a:prstGeom>
          <a:noFill/>
        </p:spPr>
      </p:pic>
      <p:sp>
        <p:nvSpPr>
          <p:cNvPr id="5" name="TextBox 4">
            <a:extLst>
              <a:ext uri="{FF2B5EF4-FFF2-40B4-BE49-F238E27FC236}">
                <a16:creationId xmlns:a16="http://schemas.microsoft.com/office/drawing/2014/main" id="{D2DEBD91-6BCB-4D0E-9DCE-8F9738A9AE31}"/>
              </a:ext>
            </a:extLst>
          </p:cNvPr>
          <p:cNvSpPr txBox="1"/>
          <p:nvPr/>
        </p:nvSpPr>
        <p:spPr>
          <a:xfrm>
            <a:off x="7524750" y="4791075"/>
            <a:ext cx="4419600" cy="1446550"/>
          </a:xfrm>
          <a:prstGeom prst="rect">
            <a:avLst/>
          </a:prstGeom>
          <a:noFill/>
        </p:spPr>
        <p:txBody>
          <a:bodyPr wrap="square" rtlCol="0">
            <a:spAutoFit/>
          </a:bodyPr>
          <a:lstStyle/>
          <a:p>
            <a:r>
              <a:rPr lang="en-US" sz="4400" dirty="0">
                <a:solidFill>
                  <a:schemeClr val="bg1"/>
                </a:solidFill>
                <a:latin typeface="Franklin Gothic Medium" panose="020B0603020102020204" pitchFamily="34" charset="0"/>
              </a:rPr>
              <a:t>Planning for the ACF Transition</a:t>
            </a:r>
          </a:p>
        </p:txBody>
      </p:sp>
      <p:pic>
        <p:nvPicPr>
          <p:cNvPr id="3" name="Picture 2" descr="Logo&#10;&#10;Description automatically generated">
            <a:extLst>
              <a:ext uri="{FF2B5EF4-FFF2-40B4-BE49-F238E27FC236}">
                <a16:creationId xmlns:a16="http://schemas.microsoft.com/office/drawing/2014/main" id="{093F9DF9-1DA6-6F32-35EC-2EA6B80724A9}"/>
              </a:ext>
            </a:extLst>
          </p:cNvPr>
          <p:cNvPicPr>
            <a:picLocks noChangeAspect="1"/>
          </p:cNvPicPr>
          <p:nvPr/>
        </p:nvPicPr>
        <p:blipFill>
          <a:blip r:embed="rId4"/>
          <a:stretch>
            <a:fillRect/>
          </a:stretch>
        </p:blipFill>
        <p:spPr>
          <a:xfrm>
            <a:off x="256032" y="208739"/>
            <a:ext cx="3923899" cy="1364551"/>
          </a:xfrm>
          <a:prstGeom prst="rect">
            <a:avLst/>
          </a:prstGeom>
        </p:spPr>
      </p:pic>
    </p:spTree>
    <p:extLst>
      <p:ext uri="{BB962C8B-B14F-4D97-AF65-F5344CB8AC3E}">
        <p14:creationId xmlns:p14="http://schemas.microsoft.com/office/powerpoint/2010/main" val="2667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96AA6E-E292-47FE-A2F1-E749CCEEC2B5}"/>
              </a:ext>
            </a:extLst>
          </p:cNvPr>
          <p:cNvSpPr>
            <a:spLocks noGrp="1"/>
          </p:cNvSpPr>
          <p:nvPr>
            <p:ph type="title" idx="4294967295"/>
          </p:nvPr>
        </p:nvSpPr>
        <p:spPr>
          <a:xfrm>
            <a:off x="617536" y="533928"/>
            <a:ext cx="10956925" cy="581025"/>
          </a:xfrm>
        </p:spPr>
        <p:txBody>
          <a:bodyPr/>
          <a:lstStyle/>
          <a:p>
            <a:r>
              <a:rPr lang="en-US" dirty="0"/>
              <a:t>Transition Planning </a:t>
            </a:r>
          </a:p>
        </p:txBody>
      </p:sp>
      <p:graphicFrame>
        <p:nvGraphicFramePr>
          <p:cNvPr id="8" name="Diagram 7">
            <a:extLst>
              <a:ext uri="{FF2B5EF4-FFF2-40B4-BE49-F238E27FC236}">
                <a16:creationId xmlns:a16="http://schemas.microsoft.com/office/drawing/2014/main" id="{142DC32C-B5CA-4558-A30B-C677A60C32D6}"/>
              </a:ext>
            </a:extLst>
          </p:cNvPr>
          <p:cNvGraphicFramePr/>
          <p:nvPr/>
        </p:nvGraphicFramePr>
        <p:xfrm>
          <a:off x="331304" y="0"/>
          <a:ext cx="11661913" cy="6533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4747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7707-CFF7-4912-B953-187C09926C59}"/>
              </a:ext>
            </a:extLst>
          </p:cNvPr>
          <p:cNvSpPr>
            <a:spLocks noGrp="1"/>
          </p:cNvSpPr>
          <p:nvPr>
            <p:ph type="title"/>
          </p:nvPr>
        </p:nvSpPr>
        <p:spPr/>
        <p:txBody>
          <a:bodyPr/>
          <a:lstStyle/>
          <a:p>
            <a:r>
              <a:rPr lang="en-US" dirty="0"/>
              <a:t>Near-term compliance</a:t>
            </a:r>
          </a:p>
        </p:txBody>
      </p:sp>
      <p:sp>
        <p:nvSpPr>
          <p:cNvPr id="3" name="Content Placeholder 2">
            <a:extLst>
              <a:ext uri="{FF2B5EF4-FFF2-40B4-BE49-F238E27FC236}">
                <a16:creationId xmlns:a16="http://schemas.microsoft.com/office/drawing/2014/main" id="{4260CB4C-2446-411F-BAE0-E38CD8F7942A}"/>
              </a:ext>
            </a:extLst>
          </p:cNvPr>
          <p:cNvSpPr>
            <a:spLocks noGrp="1"/>
          </p:cNvSpPr>
          <p:nvPr>
            <p:ph idx="1"/>
          </p:nvPr>
        </p:nvSpPr>
        <p:spPr>
          <a:xfrm>
            <a:off x="621174" y="1545984"/>
            <a:ext cx="11211161" cy="4165740"/>
          </a:xfrm>
        </p:spPr>
        <p:txBody>
          <a:bodyPr/>
          <a:lstStyle/>
          <a:p>
            <a:r>
              <a:rPr lang="en-US" dirty="0"/>
              <a:t>Determine the vehicle replacement schedule </a:t>
            </a:r>
          </a:p>
          <a:p>
            <a:r>
              <a:rPr lang="en-US" dirty="0"/>
              <a:t>Know the </a:t>
            </a:r>
            <a:r>
              <a:rPr lang="en-US" u="sng" dirty="0"/>
              <a:t>everyday</a:t>
            </a:r>
            <a:r>
              <a:rPr lang="en-US" dirty="0"/>
              <a:t> use, equipment, schedule</a:t>
            </a:r>
          </a:p>
          <a:p>
            <a:r>
              <a:rPr lang="en-US" dirty="0"/>
              <a:t>Identify the available ZEV/NZEV replacements</a:t>
            </a:r>
          </a:p>
          <a:p>
            <a:r>
              <a:rPr lang="en-US" dirty="0"/>
              <a:t>Do the ACF shuffle—upsize, downsize, extend, pull forward</a:t>
            </a:r>
          </a:p>
          <a:p>
            <a:r>
              <a:rPr lang="en-US" dirty="0"/>
              <a:t>Calculate the daily energy needed</a:t>
            </a:r>
          </a:p>
          <a:p>
            <a:r>
              <a:rPr lang="en-US" dirty="0"/>
              <a:t>Determine a near-term charging strategy</a:t>
            </a:r>
          </a:p>
          <a:p>
            <a:endParaRPr lang="en-US" dirty="0"/>
          </a:p>
          <a:p>
            <a:pPr lvl="1"/>
            <a:endParaRPr lang="en-US" dirty="0"/>
          </a:p>
          <a:p>
            <a:endParaRPr lang="en-US" dirty="0"/>
          </a:p>
        </p:txBody>
      </p:sp>
    </p:spTree>
    <p:extLst>
      <p:ext uri="{BB962C8B-B14F-4D97-AF65-F5344CB8AC3E}">
        <p14:creationId xmlns:p14="http://schemas.microsoft.com/office/powerpoint/2010/main" val="4224715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015B2B-3560-8837-4BBA-F8BC3861C70C}"/>
              </a:ext>
            </a:extLst>
          </p:cNvPr>
          <p:cNvSpPr>
            <a:spLocks noGrp="1"/>
          </p:cNvSpPr>
          <p:nvPr>
            <p:ph type="sldNum" sz="quarter" idx="12"/>
          </p:nvPr>
        </p:nvSpPr>
        <p:spPr/>
        <p:txBody>
          <a:bodyPr/>
          <a:lstStyle/>
          <a:p>
            <a:fld id="{7E0D9DA9-5B82-4194-9CC5-617E737A7C31}" type="slidenum">
              <a:rPr lang="en-US" smtClean="0"/>
              <a:t>4</a:t>
            </a:fld>
            <a:endParaRPr lang="en-US"/>
          </a:p>
        </p:txBody>
      </p:sp>
      <p:graphicFrame>
        <p:nvGraphicFramePr>
          <p:cNvPr id="5" name="Table 5">
            <a:extLst>
              <a:ext uri="{FF2B5EF4-FFF2-40B4-BE49-F238E27FC236}">
                <a16:creationId xmlns:a16="http://schemas.microsoft.com/office/drawing/2014/main" id="{E7E64870-E927-F63A-48C5-248AD1FE26AB}"/>
              </a:ext>
            </a:extLst>
          </p:cNvPr>
          <p:cNvGraphicFramePr>
            <a:graphicFrameLocks noGrp="1"/>
          </p:cNvGraphicFramePr>
          <p:nvPr>
            <p:extLst>
              <p:ext uri="{D42A27DB-BD31-4B8C-83A1-F6EECF244321}">
                <p14:modId xmlns:p14="http://schemas.microsoft.com/office/powerpoint/2010/main" val="3533147919"/>
              </p:ext>
            </p:extLst>
          </p:nvPr>
        </p:nvGraphicFramePr>
        <p:xfrm>
          <a:off x="1099312" y="950976"/>
          <a:ext cx="9763758" cy="4493090"/>
        </p:xfrm>
        <a:graphic>
          <a:graphicData uri="http://schemas.openxmlformats.org/drawingml/2006/table">
            <a:tbl>
              <a:tblPr firstRow="1" bandRow="1">
                <a:tableStyleId>{5C22544A-7EE6-4342-B048-85BDC9FD1C3A}</a:tableStyleId>
              </a:tblPr>
              <a:tblGrid>
                <a:gridCol w="1480872">
                  <a:extLst>
                    <a:ext uri="{9D8B030D-6E8A-4147-A177-3AD203B41FA5}">
                      <a16:colId xmlns:a16="http://schemas.microsoft.com/office/drawing/2014/main" val="3374235043"/>
                    </a:ext>
                  </a:extLst>
                </a:gridCol>
                <a:gridCol w="1480872">
                  <a:extLst>
                    <a:ext uri="{9D8B030D-6E8A-4147-A177-3AD203B41FA5}">
                      <a16:colId xmlns:a16="http://schemas.microsoft.com/office/drawing/2014/main" val="1034278366"/>
                    </a:ext>
                  </a:extLst>
                </a:gridCol>
                <a:gridCol w="1480872">
                  <a:extLst>
                    <a:ext uri="{9D8B030D-6E8A-4147-A177-3AD203B41FA5}">
                      <a16:colId xmlns:a16="http://schemas.microsoft.com/office/drawing/2014/main" val="2573742852"/>
                    </a:ext>
                  </a:extLst>
                </a:gridCol>
                <a:gridCol w="1480872">
                  <a:extLst>
                    <a:ext uri="{9D8B030D-6E8A-4147-A177-3AD203B41FA5}">
                      <a16:colId xmlns:a16="http://schemas.microsoft.com/office/drawing/2014/main" val="1531181246"/>
                    </a:ext>
                  </a:extLst>
                </a:gridCol>
                <a:gridCol w="1480872">
                  <a:extLst>
                    <a:ext uri="{9D8B030D-6E8A-4147-A177-3AD203B41FA5}">
                      <a16:colId xmlns:a16="http://schemas.microsoft.com/office/drawing/2014/main" val="3100844024"/>
                    </a:ext>
                  </a:extLst>
                </a:gridCol>
                <a:gridCol w="2359398">
                  <a:extLst>
                    <a:ext uri="{9D8B030D-6E8A-4147-A177-3AD203B41FA5}">
                      <a16:colId xmlns:a16="http://schemas.microsoft.com/office/drawing/2014/main" val="2815021385"/>
                    </a:ext>
                  </a:extLst>
                </a:gridCol>
              </a:tblGrid>
              <a:tr h="368130">
                <a:tc>
                  <a:txBody>
                    <a:bodyPr/>
                    <a:lstStyle/>
                    <a:p>
                      <a:pPr algn="ctr"/>
                      <a:r>
                        <a:rPr lang="en-US" dirty="0"/>
                        <a:t>Year</a:t>
                      </a:r>
                    </a:p>
                  </a:txBody>
                  <a:tcPr/>
                </a:tc>
                <a:tc>
                  <a:txBody>
                    <a:bodyPr/>
                    <a:lstStyle/>
                    <a:p>
                      <a:pPr algn="ctr"/>
                      <a:r>
                        <a:rPr lang="en-US" dirty="0"/>
                        <a:t>Make</a:t>
                      </a:r>
                    </a:p>
                  </a:txBody>
                  <a:tcPr/>
                </a:tc>
                <a:tc>
                  <a:txBody>
                    <a:bodyPr/>
                    <a:lstStyle/>
                    <a:p>
                      <a:pPr algn="ctr"/>
                      <a:r>
                        <a:rPr lang="en-US" dirty="0"/>
                        <a:t>Model</a:t>
                      </a:r>
                    </a:p>
                  </a:txBody>
                  <a:tcPr/>
                </a:tc>
                <a:tc>
                  <a:txBody>
                    <a:bodyPr/>
                    <a:lstStyle/>
                    <a:p>
                      <a:pPr algn="ctr"/>
                      <a:r>
                        <a:rPr lang="en-US" dirty="0"/>
                        <a:t>Use</a:t>
                      </a:r>
                    </a:p>
                  </a:txBody>
                  <a:tcPr/>
                </a:tc>
                <a:tc>
                  <a:txBody>
                    <a:bodyPr/>
                    <a:lstStyle/>
                    <a:p>
                      <a:pPr algn="ctr"/>
                      <a:r>
                        <a:rPr lang="en-US" dirty="0"/>
                        <a:t>Daily Miles</a:t>
                      </a:r>
                    </a:p>
                  </a:txBody>
                  <a:tcPr/>
                </a:tc>
                <a:tc>
                  <a:txBody>
                    <a:bodyPr/>
                    <a:lstStyle/>
                    <a:p>
                      <a:pPr algn="ctr"/>
                      <a:r>
                        <a:rPr lang="en-US" dirty="0"/>
                        <a:t>Use Notes</a:t>
                      </a:r>
                    </a:p>
                  </a:txBody>
                  <a:tcPr/>
                </a:tc>
                <a:extLst>
                  <a:ext uri="{0D108BD9-81ED-4DB2-BD59-A6C34878D82A}">
                    <a16:rowId xmlns:a16="http://schemas.microsoft.com/office/drawing/2014/main" val="757808748"/>
                  </a:ext>
                </a:extLst>
              </a:tr>
              <a:tr h="370840">
                <a:tc>
                  <a:txBody>
                    <a:bodyPr/>
                    <a:lstStyle/>
                    <a:p>
                      <a:pPr algn="ctr" fontAlgn="b"/>
                      <a:r>
                        <a:rPr lang="en-US" sz="1800" kern="1200" dirty="0">
                          <a:solidFill>
                            <a:schemeClr val="dk1"/>
                          </a:solidFill>
                          <a:latin typeface="+mn-lt"/>
                          <a:ea typeface="+mn-ea"/>
                          <a:cs typeface="+mn-cs"/>
                        </a:rPr>
                        <a:t>2013</a:t>
                      </a:r>
                    </a:p>
                  </a:txBody>
                  <a:tcPr marL="9525" marR="9525" marT="9525" marB="0" anchor="ctr"/>
                </a:tc>
                <a:tc>
                  <a:txBody>
                    <a:bodyPr/>
                    <a:lstStyle/>
                    <a:p>
                      <a:pPr algn="ctr" fontAlgn="b"/>
                      <a:r>
                        <a:rPr lang="en-US" sz="1800" kern="1200" dirty="0">
                          <a:solidFill>
                            <a:schemeClr val="dk1"/>
                          </a:solidFill>
                          <a:latin typeface="+mn-lt"/>
                          <a:ea typeface="+mn-ea"/>
                          <a:cs typeface="+mn-cs"/>
                        </a:rPr>
                        <a:t>Ford</a:t>
                      </a:r>
                    </a:p>
                  </a:txBody>
                  <a:tcPr marL="9525" marR="9525" marT="9525" marB="0" anchor="ctr"/>
                </a:tc>
                <a:tc>
                  <a:txBody>
                    <a:bodyPr/>
                    <a:lstStyle/>
                    <a:p>
                      <a:pPr algn="ctr" fontAlgn="b"/>
                      <a:r>
                        <a:rPr lang="en-US" sz="1800" kern="1200" dirty="0">
                          <a:solidFill>
                            <a:schemeClr val="dk1"/>
                          </a:solidFill>
                          <a:latin typeface="+mn-lt"/>
                          <a:ea typeface="+mn-ea"/>
                          <a:cs typeface="+mn-cs"/>
                        </a:rPr>
                        <a:t>F250</a:t>
                      </a:r>
                    </a:p>
                  </a:txBody>
                  <a:tcPr marL="9525" marR="9525" marT="9525" marB="0" anchor="ctr"/>
                </a:tc>
                <a:tc>
                  <a:txBody>
                    <a:bodyPr/>
                    <a:lstStyle/>
                    <a:p>
                      <a:pPr algn="ctr"/>
                      <a:r>
                        <a:rPr lang="en-US" dirty="0"/>
                        <a:t>Utility Bed</a:t>
                      </a:r>
                    </a:p>
                  </a:txBody>
                  <a:tcPr anchor="ctr"/>
                </a:tc>
                <a:tc>
                  <a:txBody>
                    <a:bodyPr/>
                    <a:lstStyle/>
                    <a:p>
                      <a:pPr algn="ctr"/>
                      <a:r>
                        <a:rPr lang="en-US" dirty="0"/>
                        <a:t>7</a:t>
                      </a:r>
                    </a:p>
                  </a:txBody>
                  <a:tcPr anchor="ctr"/>
                </a:tc>
                <a:tc>
                  <a:txBody>
                    <a:bodyPr/>
                    <a:lstStyle/>
                    <a:p>
                      <a:pPr algn="ctr"/>
                      <a:r>
                        <a:rPr lang="en-US" dirty="0"/>
                        <a:t>Underutilized</a:t>
                      </a:r>
                    </a:p>
                  </a:txBody>
                  <a:tcPr anchor="ctr"/>
                </a:tc>
                <a:extLst>
                  <a:ext uri="{0D108BD9-81ED-4DB2-BD59-A6C34878D82A}">
                    <a16:rowId xmlns:a16="http://schemas.microsoft.com/office/drawing/2014/main" val="3506586913"/>
                  </a:ext>
                </a:extLst>
              </a:tr>
              <a:tr h="370840">
                <a:tc>
                  <a:txBody>
                    <a:bodyPr/>
                    <a:lstStyle/>
                    <a:p>
                      <a:pPr algn="ctr" fontAlgn="b"/>
                      <a:r>
                        <a:rPr lang="en-US" sz="1800" kern="1200" dirty="0">
                          <a:solidFill>
                            <a:schemeClr val="dk1"/>
                          </a:solidFill>
                          <a:latin typeface="+mn-lt"/>
                          <a:ea typeface="+mn-ea"/>
                          <a:cs typeface="+mn-cs"/>
                        </a:rPr>
                        <a:t>2013</a:t>
                      </a:r>
                    </a:p>
                  </a:txBody>
                  <a:tcPr marL="9525" marR="9525" marT="9525" marB="0" anchor="ctr"/>
                </a:tc>
                <a:tc>
                  <a:txBody>
                    <a:bodyPr/>
                    <a:lstStyle/>
                    <a:p>
                      <a:pPr algn="ctr" fontAlgn="b"/>
                      <a:r>
                        <a:rPr lang="en-US" sz="1800" kern="1200" dirty="0">
                          <a:solidFill>
                            <a:schemeClr val="dk1"/>
                          </a:solidFill>
                          <a:latin typeface="+mn-lt"/>
                          <a:ea typeface="+mn-ea"/>
                          <a:cs typeface="+mn-cs"/>
                        </a:rPr>
                        <a:t>Dodge</a:t>
                      </a:r>
                    </a:p>
                  </a:txBody>
                  <a:tcPr marL="9525" marR="9525" marT="9525" marB="0" anchor="ctr"/>
                </a:tc>
                <a:tc>
                  <a:txBody>
                    <a:bodyPr/>
                    <a:lstStyle/>
                    <a:p>
                      <a:pPr algn="ctr" fontAlgn="b"/>
                      <a:r>
                        <a:rPr lang="en-US" sz="1800" kern="1200" dirty="0">
                          <a:solidFill>
                            <a:schemeClr val="dk1"/>
                          </a:solidFill>
                          <a:latin typeface="+mn-lt"/>
                          <a:ea typeface="+mn-ea"/>
                          <a:cs typeface="+mn-cs"/>
                        </a:rPr>
                        <a:t>Dakota</a:t>
                      </a:r>
                    </a:p>
                  </a:txBody>
                  <a:tcPr marL="9525" marR="9525" marT="9525" marB="0" anchor="ctr"/>
                </a:tc>
                <a:tc>
                  <a:txBody>
                    <a:bodyPr/>
                    <a:lstStyle/>
                    <a:p>
                      <a:pPr algn="ctr"/>
                      <a:r>
                        <a:rPr lang="en-US" sz="1800" kern="1200" dirty="0">
                          <a:solidFill>
                            <a:schemeClr val="dk1"/>
                          </a:solidFill>
                          <a:latin typeface="+mn-lt"/>
                          <a:ea typeface="+mn-ea"/>
                          <a:cs typeface="+mn-cs"/>
                        </a:rPr>
                        <a:t>Utility Bed</a:t>
                      </a:r>
                    </a:p>
                  </a:txBody>
                  <a:tcPr anchor="ctr"/>
                </a:tc>
                <a:tc>
                  <a:txBody>
                    <a:bodyPr/>
                    <a:lstStyle/>
                    <a:p>
                      <a:pPr algn="ctr"/>
                      <a:r>
                        <a:rPr lang="en-US" dirty="0"/>
                        <a:t>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Used daily for maintenance and repairs, powers equipment at site</a:t>
                      </a:r>
                    </a:p>
                  </a:txBody>
                  <a:tcPr anchor="ctr"/>
                </a:tc>
                <a:extLst>
                  <a:ext uri="{0D108BD9-81ED-4DB2-BD59-A6C34878D82A}">
                    <a16:rowId xmlns:a16="http://schemas.microsoft.com/office/drawing/2014/main" val="3285891386"/>
                  </a:ext>
                </a:extLst>
              </a:tr>
              <a:tr h="370840">
                <a:tc>
                  <a:txBody>
                    <a:bodyPr/>
                    <a:lstStyle/>
                    <a:p>
                      <a:pPr algn="ctr" fontAlgn="b"/>
                      <a:r>
                        <a:rPr lang="en-US" sz="1800" kern="1200" dirty="0">
                          <a:solidFill>
                            <a:schemeClr val="dk1"/>
                          </a:solidFill>
                          <a:latin typeface="+mn-lt"/>
                          <a:ea typeface="+mn-ea"/>
                          <a:cs typeface="+mn-cs"/>
                        </a:rPr>
                        <a:t>2012</a:t>
                      </a:r>
                    </a:p>
                  </a:txBody>
                  <a:tcPr marL="9525" marR="9525" marT="9525" marB="0" anchor="ctr"/>
                </a:tc>
                <a:tc>
                  <a:txBody>
                    <a:bodyPr/>
                    <a:lstStyle/>
                    <a:p>
                      <a:pPr algn="ctr" fontAlgn="b"/>
                      <a:r>
                        <a:rPr lang="en-US" sz="1800" kern="1200" dirty="0">
                          <a:solidFill>
                            <a:schemeClr val="dk1"/>
                          </a:solidFill>
                          <a:latin typeface="+mn-lt"/>
                          <a:ea typeface="+mn-ea"/>
                          <a:cs typeface="+mn-cs"/>
                        </a:rPr>
                        <a:t>Ford</a:t>
                      </a:r>
                    </a:p>
                  </a:txBody>
                  <a:tcPr marL="9525" marR="9525" marT="9525" marB="0" anchor="ctr"/>
                </a:tc>
                <a:tc>
                  <a:txBody>
                    <a:bodyPr/>
                    <a:lstStyle/>
                    <a:p>
                      <a:pPr algn="ctr" fontAlgn="b"/>
                      <a:r>
                        <a:rPr lang="en-US" sz="1800" kern="1200" dirty="0">
                          <a:solidFill>
                            <a:schemeClr val="dk1"/>
                          </a:solidFill>
                          <a:latin typeface="+mn-lt"/>
                          <a:ea typeface="+mn-ea"/>
                          <a:cs typeface="+mn-cs"/>
                        </a:rPr>
                        <a:t>F250</a:t>
                      </a:r>
                    </a:p>
                  </a:txBody>
                  <a:tcPr marL="9525" marR="9525" marT="9525" marB="0" anchor="ctr"/>
                </a:tc>
                <a:tc>
                  <a:txBody>
                    <a:bodyPr/>
                    <a:lstStyle/>
                    <a:p>
                      <a:pPr algn="ctr"/>
                      <a:r>
                        <a:rPr lang="en-US" sz="1800" kern="1200" dirty="0">
                          <a:solidFill>
                            <a:schemeClr val="dk1"/>
                          </a:solidFill>
                          <a:latin typeface="+mn-lt"/>
                          <a:ea typeface="+mn-ea"/>
                          <a:cs typeface="+mn-cs"/>
                        </a:rPr>
                        <a:t>Crime Scene</a:t>
                      </a:r>
                    </a:p>
                  </a:txBody>
                  <a:tcPr anchor="ctr"/>
                </a:tc>
                <a:tc>
                  <a:txBody>
                    <a:bodyPr/>
                    <a:lstStyle/>
                    <a:p>
                      <a:pPr algn="ctr"/>
                      <a:r>
                        <a:rPr lang="en-US" dirty="0"/>
                        <a:t>100</a:t>
                      </a:r>
                    </a:p>
                  </a:txBody>
                  <a:tcPr anchor="ctr"/>
                </a:tc>
                <a:tc>
                  <a:txBody>
                    <a:bodyPr/>
                    <a:lstStyle/>
                    <a:p>
                      <a:pPr algn="ctr"/>
                      <a:r>
                        <a:rPr lang="en-US" dirty="0"/>
                        <a:t>Light-weight cargo</a:t>
                      </a:r>
                    </a:p>
                  </a:txBody>
                  <a:tcPr anchor="ctr"/>
                </a:tc>
                <a:extLst>
                  <a:ext uri="{0D108BD9-81ED-4DB2-BD59-A6C34878D82A}">
                    <a16:rowId xmlns:a16="http://schemas.microsoft.com/office/drawing/2014/main" val="2221508624"/>
                  </a:ext>
                </a:extLst>
              </a:tr>
              <a:tr h="370840">
                <a:tc>
                  <a:txBody>
                    <a:bodyPr/>
                    <a:lstStyle/>
                    <a:p>
                      <a:pPr algn="ctr" fontAlgn="b"/>
                      <a:r>
                        <a:rPr lang="en-US" sz="1800" kern="1200" dirty="0">
                          <a:solidFill>
                            <a:schemeClr val="dk1"/>
                          </a:solidFill>
                          <a:latin typeface="+mn-lt"/>
                          <a:ea typeface="+mn-ea"/>
                          <a:cs typeface="+mn-cs"/>
                        </a:rPr>
                        <a:t>2014</a:t>
                      </a:r>
                    </a:p>
                  </a:txBody>
                  <a:tcPr marL="9525" marR="9525" marT="9525" marB="0" anchor="ctr"/>
                </a:tc>
                <a:tc>
                  <a:txBody>
                    <a:bodyPr/>
                    <a:lstStyle/>
                    <a:p>
                      <a:pPr algn="ctr" fontAlgn="b"/>
                      <a:r>
                        <a:rPr lang="en-US" sz="1800" kern="1200" dirty="0">
                          <a:solidFill>
                            <a:schemeClr val="dk1"/>
                          </a:solidFill>
                          <a:latin typeface="+mn-lt"/>
                          <a:ea typeface="+mn-ea"/>
                          <a:cs typeface="+mn-cs"/>
                        </a:rPr>
                        <a:t>Ford</a:t>
                      </a:r>
                    </a:p>
                  </a:txBody>
                  <a:tcPr marL="9525" marR="9525" marT="9525" marB="0" anchor="ctr"/>
                </a:tc>
                <a:tc>
                  <a:txBody>
                    <a:bodyPr/>
                    <a:lstStyle/>
                    <a:p>
                      <a:pPr algn="ctr" fontAlgn="b"/>
                      <a:r>
                        <a:rPr lang="en-US" sz="1800" kern="1200" dirty="0">
                          <a:solidFill>
                            <a:schemeClr val="dk1"/>
                          </a:solidFill>
                          <a:latin typeface="+mn-lt"/>
                          <a:ea typeface="+mn-ea"/>
                          <a:cs typeface="+mn-cs"/>
                        </a:rPr>
                        <a:t>F550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Utility Bed</a:t>
                      </a:r>
                    </a:p>
                  </a:txBody>
                  <a:tcPr anchor="ctr"/>
                </a:tc>
                <a:tc>
                  <a:txBody>
                    <a:bodyPr/>
                    <a:lstStyle/>
                    <a:p>
                      <a:pPr algn="ctr"/>
                      <a:r>
                        <a:rPr lang="en-US" dirty="0"/>
                        <a:t>5</a:t>
                      </a:r>
                    </a:p>
                  </a:txBody>
                  <a:tcPr anchor="ctr"/>
                </a:tc>
                <a:tc>
                  <a:txBody>
                    <a:bodyPr/>
                    <a:lstStyle/>
                    <a:p>
                      <a:pPr algn="ctr"/>
                      <a:r>
                        <a:rPr lang="en-US" dirty="0"/>
                        <a:t>Used to tow off-road equipment</a:t>
                      </a:r>
                    </a:p>
                  </a:txBody>
                  <a:tcPr anchor="ctr"/>
                </a:tc>
                <a:extLst>
                  <a:ext uri="{0D108BD9-81ED-4DB2-BD59-A6C34878D82A}">
                    <a16:rowId xmlns:a16="http://schemas.microsoft.com/office/drawing/2014/main" val="680923263"/>
                  </a:ext>
                </a:extLst>
              </a:tr>
              <a:tr h="352214">
                <a:tc>
                  <a:txBody>
                    <a:bodyPr/>
                    <a:lstStyle/>
                    <a:p>
                      <a:pPr algn="ctr" fontAlgn="b"/>
                      <a:r>
                        <a:rPr lang="en-US" sz="1800" kern="1200" dirty="0">
                          <a:solidFill>
                            <a:schemeClr val="dk1"/>
                          </a:solidFill>
                          <a:latin typeface="+mn-lt"/>
                          <a:ea typeface="+mn-ea"/>
                          <a:cs typeface="+mn-cs"/>
                        </a:rPr>
                        <a:t>2013</a:t>
                      </a:r>
                    </a:p>
                  </a:txBody>
                  <a:tcPr marL="9525" marR="9525" marT="9525" marB="0" anchor="ctr"/>
                </a:tc>
                <a:tc>
                  <a:txBody>
                    <a:bodyPr/>
                    <a:lstStyle/>
                    <a:p>
                      <a:pPr algn="ctr" fontAlgn="b"/>
                      <a:r>
                        <a:rPr lang="en-US" sz="1800" kern="1200">
                          <a:solidFill>
                            <a:schemeClr val="dk1"/>
                          </a:solidFill>
                          <a:latin typeface="+mn-lt"/>
                          <a:ea typeface="+mn-ea"/>
                          <a:cs typeface="+mn-cs"/>
                        </a:rPr>
                        <a:t>Freightliner</a:t>
                      </a:r>
                    </a:p>
                  </a:txBody>
                  <a:tcPr marL="9525" marR="9525" marT="9525" marB="0" anchor="ctr"/>
                </a:tc>
                <a:tc>
                  <a:txBody>
                    <a:bodyPr/>
                    <a:lstStyle/>
                    <a:p>
                      <a:pPr algn="ctr" fontAlgn="b"/>
                      <a:r>
                        <a:rPr lang="en-US" sz="1800" kern="1200" dirty="0">
                          <a:solidFill>
                            <a:schemeClr val="dk1"/>
                          </a:solidFill>
                          <a:latin typeface="+mn-lt"/>
                          <a:ea typeface="+mn-ea"/>
                          <a:cs typeface="+mn-cs"/>
                        </a:rPr>
                        <a:t>M2</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Cargo</a:t>
                      </a:r>
                    </a:p>
                  </a:txBody>
                  <a:tcPr anchor="ctr"/>
                </a:tc>
                <a:tc>
                  <a:txBody>
                    <a:bodyPr/>
                    <a:lstStyle/>
                    <a:p>
                      <a:pPr algn="ctr"/>
                      <a:r>
                        <a:rPr lang="en-US" dirty="0"/>
                        <a:t>1</a:t>
                      </a:r>
                    </a:p>
                  </a:txBody>
                  <a:tcPr anchor="ctr"/>
                </a:tc>
                <a:tc>
                  <a:txBody>
                    <a:bodyPr/>
                    <a:lstStyle/>
                    <a:p>
                      <a:pPr algn="ctr"/>
                      <a:r>
                        <a:rPr lang="en-US" dirty="0"/>
                        <a:t>Not operated most days</a:t>
                      </a:r>
                    </a:p>
                  </a:txBody>
                  <a:tcPr anchor="ctr"/>
                </a:tc>
                <a:extLst>
                  <a:ext uri="{0D108BD9-81ED-4DB2-BD59-A6C34878D82A}">
                    <a16:rowId xmlns:a16="http://schemas.microsoft.com/office/drawing/2014/main" val="2879903183"/>
                  </a:ext>
                </a:extLst>
              </a:tr>
              <a:tr h="120228">
                <a:tc>
                  <a:txBody>
                    <a:bodyPr/>
                    <a:lstStyle/>
                    <a:p>
                      <a:pPr algn="ctr" fontAlgn="b"/>
                      <a:r>
                        <a:rPr lang="en-US" sz="1800" kern="1200" dirty="0">
                          <a:solidFill>
                            <a:schemeClr val="dk1"/>
                          </a:solidFill>
                          <a:latin typeface="+mn-lt"/>
                          <a:ea typeface="+mn-ea"/>
                          <a:cs typeface="+mn-cs"/>
                        </a:rPr>
                        <a:t>2013</a:t>
                      </a:r>
                    </a:p>
                  </a:txBody>
                  <a:tcPr marL="9525" marR="9525" marT="9525" marB="0" anchor="ctr"/>
                </a:tc>
                <a:tc>
                  <a:txBody>
                    <a:bodyPr/>
                    <a:lstStyle/>
                    <a:p>
                      <a:pPr algn="ctr" fontAlgn="b"/>
                      <a:r>
                        <a:rPr lang="en-US" sz="1800" kern="1200" dirty="0">
                          <a:solidFill>
                            <a:schemeClr val="dk1"/>
                          </a:solidFill>
                          <a:latin typeface="+mn-lt"/>
                          <a:ea typeface="+mn-ea"/>
                          <a:cs typeface="+mn-cs"/>
                        </a:rPr>
                        <a:t>Ford</a:t>
                      </a:r>
                    </a:p>
                  </a:txBody>
                  <a:tcPr marL="9525" marR="9525" marT="9525" marB="0" anchor="ctr"/>
                </a:tc>
                <a:tc>
                  <a:txBody>
                    <a:bodyPr/>
                    <a:lstStyle/>
                    <a:p>
                      <a:pPr algn="ctr" fontAlgn="b"/>
                      <a:r>
                        <a:rPr lang="en-US" sz="1800" kern="1200" dirty="0">
                          <a:solidFill>
                            <a:schemeClr val="dk1"/>
                          </a:solidFill>
                          <a:latin typeface="+mn-lt"/>
                          <a:ea typeface="+mn-ea"/>
                          <a:cs typeface="+mn-cs"/>
                        </a:rPr>
                        <a:t>F350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Utility Bed</a:t>
                      </a:r>
                    </a:p>
                  </a:txBody>
                  <a:tcPr anchor="ctr"/>
                </a:tc>
                <a:tc>
                  <a:txBody>
                    <a:bodyPr/>
                    <a:lstStyle/>
                    <a:p>
                      <a:pPr algn="ctr"/>
                      <a:r>
                        <a:rPr lang="en-US" dirty="0"/>
                        <a:t>11</a:t>
                      </a:r>
                    </a:p>
                  </a:txBody>
                  <a:tcPr anchor="ctr"/>
                </a:tc>
                <a:tc>
                  <a:txBody>
                    <a:bodyPr/>
                    <a:lstStyle/>
                    <a:p>
                      <a:pPr algn="ctr"/>
                      <a:r>
                        <a:rPr lang="en-US" dirty="0"/>
                        <a:t>Used daily for maintenance and repairs</a:t>
                      </a:r>
                    </a:p>
                  </a:txBody>
                  <a:tcPr anchor="ctr"/>
                </a:tc>
                <a:extLst>
                  <a:ext uri="{0D108BD9-81ED-4DB2-BD59-A6C34878D82A}">
                    <a16:rowId xmlns:a16="http://schemas.microsoft.com/office/drawing/2014/main" val="4195350951"/>
                  </a:ext>
                </a:extLst>
              </a:tr>
            </a:tbl>
          </a:graphicData>
        </a:graphic>
      </p:graphicFrame>
    </p:spTree>
    <p:extLst>
      <p:ext uri="{BB962C8B-B14F-4D97-AF65-F5344CB8AC3E}">
        <p14:creationId xmlns:p14="http://schemas.microsoft.com/office/powerpoint/2010/main" val="24172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015B2B-3560-8837-4BBA-F8BC3861C70C}"/>
              </a:ext>
            </a:extLst>
          </p:cNvPr>
          <p:cNvSpPr>
            <a:spLocks noGrp="1"/>
          </p:cNvSpPr>
          <p:nvPr>
            <p:ph type="sldNum" sz="quarter" idx="12"/>
          </p:nvPr>
        </p:nvSpPr>
        <p:spPr/>
        <p:txBody>
          <a:bodyPr/>
          <a:lstStyle/>
          <a:p>
            <a:fld id="{7E0D9DA9-5B82-4194-9CC5-617E737A7C31}" type="slidenum">
              <a:rPr lang="en-US" smtClean="0"/>
              <a:t>5</a:t>
            </a:fld>
            <a:endParaRPr lang="en-US"/>
          </a:p>
        </p:txBody>
      </p:sp>
      <p:graphicFrame>
        <p:nvGraphicFramePr>
          <p:cNvPr id="5" name="Table 5">
            <a:extLst>
              <a:ext uri="{FF2B5EF4-FFF2-40B4-BE49-F238E27FC236}">
                <a16:creationId xmlns:a16="http://schemas.microsoft.com/office/drawing/2014/main" id="{E7E64870-E927-F63A-48C5-248AD1FE26AB}"/>
              </a:ext>
            </a:extLst>
          </p:cNvPr>
          <p:cNvGraphicFramePr>
            <a:graphicFrameLocks noGrp="1"/>
          </p:cNvGraphicFramePr>
          <p:nvPr>
            <p:extLst>
              <p:ext uri="{D42A27DB-BD31-4B8C-83A1-F6EECF244321}">
                <p14:modId xmlns:p14="http://schemas.microsoft.com/office/powerpoint/2010/main" val="1175337871"/>
              </p:ext>
            </p:extLst>
          </p:nvPr>
        </p:nvGraphicFramePr>
        <p:xfrm>
          <a:off x="446023" y="512064"/>
          <a:ext cx="11117073" cy="6166512"/>
        </p:xfrm>
        <a:graphic>
          <a:graphicData uri="http://schemas.openxmlformats.org/drawingml/2006/table">
            <a:tbl>
              <a:tblPr firstRow="1" bandRow="1">
                <a:tableStyleId>{5C22544A-7EE6-4342-B048-85BDC9FD1C3A}</a:tableStyleId>
              </a:tblPr>
              <a:tblGrid>
                <a:gridCol w="843281">
                  <a:extLst>
                    <a:ext uri="{9D8B030D-6E8A-4147-A177-3AD203B41FA5}">
                      <a16:colId xmlns:a16="http://schemas.microsoft.com/office/drawing/2014/main" val="3374235043"/>
                    </a:ext>
                  </a:extLst>
                </a:gridCol>
                <a:gridCol w="978408">
                  <a:extLst>
                    <a:ext uri="{9D8B030D-6E8A-4147-A177-3AD203B41FA5}">
                      <a16:colId xmlns:a16="http://schemas.microsoft.com/office/drawing/2014/main" val="1034278366"/>
                    </a:ext>
                  </a:extLst>
                </a:gridCol>
                <a:gridCol w="1124712">
                  <a:extLst>
                    <a:ext uri="{9D8B030D-6E8A-4147-A177-3AD203B41FA5}">
                      <a16:colId xmlns:a16="http://schemas.microsoft.com/office/drawing/2014/main" val="2573742852"/>
                    </a:ext>
                  </a:extLst>
                </a:gridCol>
                <a:gridCol w="905256">
                  <a:extLst>
                    <a:ext uri="{9D8B030D-6E8A-4147-A177-3AD203B41FA5}">
                      <a16:colId xmlns:a16="http://schemas.microsoft.com/office/drawing/2014/main" val="3100844024"/>
                    </a:ext>
                  </a:extLst>
                </a:gridCol>
                <a:gridCol w="1947672">
                  <a:extLst>
                    <a:ext uri="{9D8B030D-6E8A-4147-A177-3AD203B41FA5}">
                      <a16:colId xmlns:a16="http://schemas.microsoft.com/office/drawing/2014/main" val="2815021385"/>
                    </a:ext>
                  </a:extLst>
                </a:gridCol>
                <a:gridCol w="1902670">
                  <a:extLst>
                    <a:ext uri="{9D8B030D-6E8A-4147-A177-3AD203B41FA5}">
                      <a16:colId xmlns:a16="http://schemas.microsoft.com/office/drawing/2014/main" val="3983033069"/>
                    </a:ext>
                  </a:extLst>
                </a:gridCol>
                <a:gridCol w="1707537">
                  <a:extLst>
                    <a:ext uri="{9D8B030D-6E8A-4147-A177-3AD203B41FA5}">
                      <a16:colId xmlns:a16="http://schemas.microsoft.com/office/drawing/2014/main" val="758932684"/>
                    </a:ext>
                  </a:extLst>
                </a:gridCol>
                <a:gridCol w="1707537">
                  <a:extLst>
                    <a:ext uri="{9D8B030D-6E8A-4147-A177-3AD203B41FA5}">
                      <a16:colId xmlns:a16="http://schemas.microsoft.com/office/drawing/2014/main" val="2046488507"/>
                    </a:ext>
                  </a:extLst>
                </a:gridCol>
              </a:tblGrid>
              <a:tr h="338328">
                <a:tc>
                  <a:txBody>
                    <a:bodyPr/>
                    <a:lstStyle/>
                    <a:p>
                      <a:pPr algn="ctr"/>
                      <a:r>
                        <a:rPr lang="en-US" sz="1400" dirty="0"/>
                        <a:t>Year</a:t>
                      </a:r>
                    </a:p>
                  </a:txBody>
                  <a:tcPr/>
                </a:tc>
                <a:tc>
                  <a:txBody>
                    <a:bodyPr/>
                    <a:lstStyle/>
                    <a:p>
                      <a:pPr algn="ctr"/>
                      <a:r>
                        <a:rPr lang="en-US" sz="1400" dirty="0"/>
                        <a:t>Make</a:t>
                      </a:r>
                    </a:p>
                  </a:txBody>
                  <a:tcPr/>
                </a:tc>
                <a:tc>
                  <a:txBody>
                    <a:bodyPr/>
                    <a:lstStyle/>
                    <a:p>
                      <a:pPr algn="ctr"/>
                      <a:r>
                        <a:rPr lang="en-US" sz="1400" dirty="0"/>
                        <a:t>Model</a:t>
                      </a:r>
                    </a:p>
                  </a:txBody>
                  <a:tcPr/>
                </a:tc>
                <a:tc>
                  <a:txBody>
                    <a:bodyPr/>
                    <a:lstStyle/>
                    <a:p>
                      <a:pPr algn="ctr"/>
                      <a:r>
                        <a:rPr lang="en-US" sz="1400" dirty="0"/>
                        <a:t>Miles</a:t>
                      </a:r>
                    </a:p>
                  </a:txBody>
                  <a:tcPr/>
                </a:tc>
                <a:tc>
                  <a:txBody>
                    <a:bodyPr/>
                    <a:lstStyle/>
                    <a:p>
                      <a:pPr algn="ctr"/>
                      <a:r>
                        <a:rPr lang="en-US" sz="1400" dirty="0"/>
                        <a:t>Use Notes</a:t>
                      </a:r>
                    </a:p>
                  </a:txBody>
                  <a:tcPr/>
                </a:tc>
                <a:tc>
                  <a:txBody>
                    <a:bodyPr/>
                    <a:lstStyle/>
                    <a:p>
                      <a:pPr algn="ctr"/>
                      <a:r>
                        <a:rPr lang="en-US" sz="1400" dirty="0"/>
                        <a:t>Option 1</a:t>
                      </a:r>
                    </a:p>
                  </a:txBody>
                  <a:tcPr/>
                </a:tc>
                <a:tc>
                  <a:txBody>
                    <a:bodyPr/>
                    <a:lstStyle/>
                    <a:p>
                      <a:pPr algn="ctr"/>
                      <a:r>
                        <a:rPr lang="en-US" sz="1400" dirty="0"/>
                        <a:t>Option 2</a:t>
                      </a:r>
                    </a:p>
                  </a:txBody>
                  <a:tcPr/>
                </a:tc>
                <a:tc>
                  <a:txBody>
                    <a:bodyPr/>
                    <a:lstStyle/>
                    <a:p>
                      <a:pPr algn="ctr"/>
                      <a:r>
                        <a:rPr lang="en-US" sz="1400" dirty="0"/>
                        <a:t>Option 3</a:t>
                      </a:r>
                    </a:p>
                  </a:txBody>
                  <a:tcPr/>
                </a:tc>
                <a:extLst>
                  <a:ext uri="{0D108BD9-81ED-4DB2-BD59-A6C34878D82A}">
                    <a16:rowId xmlns:a16="http://schemas.microsoft.com/office/drawing/2014/main" val="757808748"/>
                  </a:ext>
                </a:extLst>
              </a:tr>
              <a:tr h="368073">
                <a:tc>
                  <a:txBody>
                    <a:bodyPr/>
                    <a:lstStyle/>
                    <a:p>
                      <a:pPr algn="ctr" fontAlgn="b"/>
                      <a:r>
                        <a:rPr lang="en-US" sz="1400" kern="1200" dirty="0">
                          <a:solidFill>
                            <a:schemeClr val="dk1"/>
                          </a:solidFill>
                          <a:latin typeface="+mn-lt"/>
                          <a:ea typeface="+mn-ea"/>
                          <a:cs typeface="+mn-cs"/>
                        </a:rPr>
                        <a:t>2013</a:t>
                      </a:r>
                    </a:p>
                  </a:txBody>
                  <a:tcPr marL="9525" marR="9525" marT="9525" marB="0" anchor="ctr"/>
                </a:tc>
                <a:tc>
                  <a:txBody>
                    <a:bodyPr/>
                    <a:lstStyle/>
                    <a:p>
                      <a:pPr algn="ctr" fontAlgn="b"/>
                      <a:r>
                        <a:rPr lang="en-US" sz="1400" kern="1200" dirty="0">
                          <a:solidFill>
                            <a:schemeClr val="dk1"/>
                          </a:solidFill>
                          <a:latin typeface="+mn-lt"/>
                          <a:ea typeface="+mn-ea"/>
                          <a:cs typeface="+mn-cs"/>
                        </a:rPr>
                        <a:t>Ford</a:t>
                      </a:r>
                    </a:p>
                  </a:txBody>
                  <a:tcPr marL="9525" marR="9525" marT="9525" marB="0" anchor="ctr"/>
                </a:tc>
                <a:tc>
                  <a:txBody>
                    <a:bodyPr/>
                    <a:lstStyle/>
                    <a:p>
                      <a:pPr algn="ctr" fontAlgn="b"/>
                      <a:r>
                        <a:rPr lang="en-US" sz="1400" kern="1200" dirty="0">
                          <a:solidFill>
                            <a:schemeClr val="dk1"/>
                          </a:solidFill>
                          <a:latin typeface="+mn-lt"/>
                          <a:ea typeface="+mn-ea"/>
                          <a:cs typeface="+mn-cs"/>
                        </a:rPr>
                        <a:t>F250</a:t>
                      </a:r>
                    </a:p>
                  </a:txBody>
                  <a:tcPr marL="9525" marR="9525" marT="9525" marB="0" anchor="ctr"/>
                </a:tc>
                <a:tc>
                  <a:txBody>
                    <a:bodyPr/>
                    <a:lstStyle/>
                    <a:p>
                      <a:pPr algn="ctr"/>
                      <a:r>
                        <a:rPr lang="en-US" sz="1400" dirty="0"/>
                        <a:t>7</a:t>
                      </a:r>
                    </a:p>
                  </a:txBody>
                  <a:tcPr anchor="ctr"/>
                </a:tc>
                <a:tc>
                  <a:txBody>
                    <a:bodyPr/>
                    <a:lstStyle/>
                    <a:p>
                      <a:pPr algn="ctr"/>
                      <a:r>
                        <a:rPr lang="en-US" sz="1400" dirty="0"/>
                        <a:t>Underutilized</a:t>
                      </a:r>
                    </a:p>
                  </a:txBody>
                  <a:tcPr anchor="ctr"/>
                </a:tc>
                <a:tc>
                  <a:txBody>
                    <a:bodyPr/>
                    <a:lstStyle/>
                    <a:p>
                      <a:pPr algn="ctr"/>
                      <a:r>
                        <a:rPr lang="en-US" sz="1400" dirty="0"/>
                        <a:t>Retire</a:t>
                      </a:r>
                    </a:p>
                  </a:txBody>
                  <a:tcPr anchor="ctr"/>
                </a:tc>
                <a:tc>
                  <a:txBody>
                    <a:bodyPr/>
                    <a:lstStyle/>
                    <a:p>
                      <a:pPr algn="ctr"/>
                      <a:r>
                        <a:rPr lang="en-US" sz="1400" dirty="0"/>
                        <a:t>Replace with Silverado EV or 1500 REV </a:t>
                      </a:r>
                    </a:p>
                  </a:txBody>
                  <a:tcPr anchor="ctr"/>
                </a:tc>
                <a:tc>
                  <a:txBody>
                    <a:bodyPr/>
                    <a:lstStyle/>
                    <a:p>
                      <a:pPr algn="ctr"/>
                      <a:r>
                        <a:rPr lang="en-US" sz="1400" dirty="0"/>
                        <a:t>Replace with EV</a:t>
                      </a:r>
                    </a:p>
                  </a:txBody>
                  <a:tcPr anchor="ctr"/>
                </a:tc>
                <a:extLst>
                  <a:ext uri="{0D108BD9-81ED-4DB2-BD59-A6C34878D82A}">
                    <a16:rowId xmlns:a16="http://schemas.microsoft.com/office/drawing/2014/main" val="3506586913"/>
                  </a:ext>
                </a:extLst>
              </a:tr>
              <a:tr h="903936">
                <a:tc>
                  <a:txBody>
                    <a:bodyPr/>
                    <a:lstStyle/>
                    <a:p>
                      <a:pPr algn="ctr" fontAlgn="b"/>
                      <a:r>
                        <a:rPr lang="en-US" sz="1400" kern="1200" dirty="0">
                          <a:solidFill>
                            <a:schemeClr val="dk1"/>
                          </a:solidFill>
                          <a:latin typeface="+mn-lt"/>
                          <a:ea typeface="+mn-ea"/>
                          <a:cs typeface="+mn-cs"/>
                        </a:rPr>
                        <a:t>2013</a:t>
                      </a:r>
                    </a:p>
                  </a:txBody>
                  <a:tcPr marL="9525" marR="9525" marT="9525" marB="0" anchor="ctr"/>
                </a:tc>
                <a:tc>
                  <a:txBody>
                    <a:bodyPr/>
                    <a:lstStyle/>
                    <a:p>
                      <a:pPr algn="ctr" fontAlgn="b"/>
                      <a:r>
                        <a:rPr lang="en-US" sz="1400" kern="1200" dirty="0">
                          <a:solidFill>
                            <a:schemeClr val="dk1"/>
                          </a:solidFill>
                          <a:latin typeface="+mn-lt"/>
                          <a:ea typeface="+mn-ea"/>
                          <a:cs typeface="+mn-cs"/>
                        </a:rPr>
                        <a:t>Dodge</a:t>
                      </a:r>
                    </a:p>
                  </a:txBody>
                  <a:tcPr marL="9525" marR="9525" marT="9525" marB="0" anchor="ctr"/>
                </a:tc>
                <a:tc>
                  <a:txBody>
                    <a:bodyPr/>
                    <a:lstStyle/>
                    <a:p>
                      <a:pPr algn="ctr" fontAlgn="b"/>
                      <a:r>
                        <a:rPr lang="en-US" sz="1400" kern="1200" dirty="0">
                          <a:solidFill>
                            <a:schemeClr val="dk1"/>
                          </a:solidFill>
                          <a:latin typeface="+mn-lt"/>
                          <a:ea typeface="+mn-ea"/>
                          <a:cs typeface="+mn-cs"/>
                        </a:rPr>
                        <a:t>Dakota</a:t>
                      </a:r>
                    </a:p>
                  </a:txBody>
                  <a:tcPr marL="9525" marR="9525" marT="9525" marB="0" anchor="ctr"/>
                </a:tc>
                <a:tc>
                  <a:txBody>
                    <a:bodyPr/>
                    <a:lstStyle/>
                    <a:p>
                      <a:pPr algn="ctr"/>
                      <a:r>
                        <a:rPr lang="en-US" sz="1400" dirty="0"/>
                        <a:t>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Used daily, powers equipment at site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Replace with gas</a:t>
                      </a:r>
                    </a:p>
                  </a:txBody>
                  <a:tcPr anchor="ctr"/>
                </a:tc>
                <a:tc>
                  <a:txBody>
                    <a:bodyPr/>
                    <a:lstStyle/>
                    <a:p>
                      <a:pPr algn="ctr"/>
                      <a:r>
                        <a:rPr lang="en-US" sz="1400" dirty="0"/>
                        <a:t>Replace with Silverado EV or 1500 REV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Replace with Class 4 step van</a:t>
                      </a:r>
                    </a:p>
                  </a:txBody>
                  <a:tcPr anchor="ctr"/>
                </a:tc>
                <a:extLst>
                  <a:ext uri="{0D108BD9-81ED-4DB2-BD59-A6C34878D82A}">
                    <a16:rowId xmlns:a16="http://schemas.microsoft.com/office/drawing/2014/main" val="3285891386"/>
                  </a:ext>
                </a:extLst>
              </a:tr>
              <a:tr h="405792">
                <a:tc>
                  <a:txBody>
                    <a:bodyPr/>
                    <a:lstStyle/>
                    <a:p>
                      <a:pPr algn="ctr" fontAlgn="b"/>
                      <a:r>
                        <a:rPr lang="en-US" sz="1400" kern="1200" dirty="0">
                          <a:solidFill>
                            <a:schemeClr val="dk1"/>
                          </a:solidFill>
                          <a:latin typeface="+mn-lt"/>
                          <a:ea typeface="+mn-ea"/>
                          <a:cs typeface="+mn-cs"/>
                        </a:rPr>
                        <a:t>2012</a:t>
                      </a:r>
                    </a:p>
                  </a:txBody>
                  <a:tcPr marL="9525" marR="9525" marT="9525" marB="0" anchor="ctr"/>
                </a:tc>
                <a:tc>
                  <a:txBody>
                    <a:bodyPr/>
                    <a:lstStyle/>
                    <a:p>
                      <a:pPr algn="ctr" fontAlgn="b"/>
                      <a:r>
                        <a:rPr lang="en-US" sz="1400" kern="1200" dirty="0">
                          <a:solidFill>
                            <a:schemeClr val="dk1"/>
                          </a:solidFill>
                          <a:latin typeface="+mn-lt"/>
                          <a:ea typeface="+mn-ea"/>
                          <a:cs typeface="+mn-cs"/>
                        </a:rPr>
                        <a:t>Ford</a:t>
                      </a:r>
                    </a:p>
                  </a:txBody>
                  <a:tcPr marL="9525" marR="9525" marT="9525" marB="0" anchor="ctr"/>
                </a:tc>
                <a:tc>
                  <a:txBody>
                    <a:bodyPr/>
                    <a:lstStyle/>
                    <a:p>
                      <a:pPr algn="ctr" fontAlgn="b"/>
                      <a:r>
                        <a:rPr lang="en-US" sz="1400" kern="1200" dirty="0">
                          <a:solidFill>
                            <a:schemeClr val="dk1"/>
                          </a:solidFill>
                          <a:latin typeface="+mn-lt"/>
                          <a:ea typeface="+mn-ea"/>
                          <a:cs typeface="+mn-cs"/>
                        </a:rPr>
                        <a:t>F250</a:t>
                      </a:r>
                    </a:p>
                  </a:txBody>
                  <a:tcPr marL="9525" marR="9525" marT="9525" marB="0" anchor="ctr"/>
                </a:tc>
                <a:tc>
                  <a:txBody>
                    <a:bodyPr/>
                    <a:lstStyle/>
                    <a:p>
                      <a:pPr algn="ctr"/>
                      <a:r>
                        <a:rPr lang="en-US" sz="1400" dirty="0"/>
                        <a:t>100</a:t>
                      </a:r>
                    </a:p>
                  </a:txBody>
                  <a:tcPr anchor="ctr"/>
                </a:tc>
                <a:tc>
                  <a:txBody>
                    <a:bodyPr/>
                    <a:lstStyle/>
                    <a:p>
                      <a:pPr algn="ctr"/>
                      <a:r>
                        <a:rPr lang="en-US" sz="1400" dirty="0"/>
                        <a:t>Light-weight cargo</a:t>
                      </a:r>
                    </a:p>
                  </a:txBody>
                  <a:tcPr anchor="ctr"/>
                </a:tc>
                <a:tc>
                  <a:txBody>
                    <a:bodyPr/>
                    <a:lstStyle/>
                    <a:p>
                      <a:pPr algn="ctr"/>
                      <a:r>
                        <a:rPr lang="en-US" sz="1400" dirty="0"/>
                        <a:t>Replace with Lightening 150 or Blazer EV</a:t>
                      </a:r>
                    </a:p>
                  </a:txBody>
                  <a:tcPr anchor="ctr"/>
                </a:tc>
                <a:tc>
                  <a:txBody>
                    <a:bodyPr/>
                    <a:lstStyle/>
                    <a:p>
                      <a:pPr algn="ctr"/>
                      <a:r>
                        <a:rPr lang="en-US" sz="1400" dirty="0"/>
                        <a:t>Replace with Lightening 150 or Blazer EV</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Replace with Lightening 150 or Blazer EV</a:t>
                      </a:r>
                    </a:p>
                  </a:txBody>
                  <a:tcPr anchor="ctr"/>
                </a:tc>
                <a:extLst>
                  <a:ext uri="{0D108BD9-81ED-4DB2-BD59-A6C34878D82A}">
                    <a16:rowId xmlns:a16="http://schemas.microsoft.com/office/drawing/2014/main" val="2221508624"/>
                  </a:ext>
                </a:extLst>
              </a:tr>
              <a:tr h="556464">
                <a:tc>
                  <a:txBody>
                    <a:bodyPr/>
                    <a:lstStyle/>
                    <a:p>
                      <a:pPr algn="ctr" fontAlgn="b"/>
                      <a:r>
                        <a:rPr lang="en-US" sz="1400" kern="1200" dirty="0">
                          <a:solidFill>
                            <a:schemeClr val="dk1"/>
                          </a:solidFill>
                          <a:latin typeface="+mn-lt"/>
                          <a:ea typeface="+mn-ea"/>
                          <a:cs typeface="+mn-cs"/>
                        </a:rPr>
                        <a:t>2014</a:t>
                      </a:r>
                    </a:p>
                  </a:txBody>
                  <a:tcPr marL="9525" marR="9525" marT="9525" marB="0" anchor="ctr"/>
                </a:tc>
                <a:tc>
                  <a:txBody>
                    <a:bodyPr/>
                    <a:lstStyle/>
                    <a:p>
                      <a:pPr algn="ctr" fontAlgn="b"/>
                      <a:r>
                        <a:rPr lang="en-US" sz="1400" kern="1200" dirty="0">
                          <a:solidFill>
                            <a:schemeClr val="dk1"/>
                          </a:solidFill>
                          <a:latin typeface="+mn-lt"/>
                          <a:ea typeface="+mn-ea"/>
                          <a:cs typeface="+mn-cs"/>
                        </a:rPr>
                        <a:t>Ford</a:t>
                      </a:r>
                    </a:p>
                  </a:txBody>
                  <a:tcPr marL="9525" marR="9525" marT="9525" marB="0" anchor="ctr"/>
                </a:tc>
                <a:tc>
                  <a:txBody>
                    <a:bodyPr/>
                    <a:lstStyle/>
                    <a:p>
                      <a:pPr algn="ctr" fontAlgn="b"/>
                      <a:r>
                        <a:rPr lang="en-US" sz="1400" kern="1200" dirty="0">
                          <a:solidFill>
                            <a:schemeClr val="dk1"/>
                          </a:solidFill>
                          <a:latin typeface="+mn-lt"/>
                          <a:ea typeface="+mn-ea"/>
                          <a:cs typeface="+mn-cs"/>
                        </a:rPr>
                        <a:t>F550</a:t>
                      </a:r>
                    </a:p>
                  </a:txBody>
                  <a:tcPr marL="9525" marR="9525" marT="9525" marB="0" anchor="ctr"/>
                </a:tc>
                <a:tc>
                  <a:txBody>
                    <a:bodyPr/>
                    <a:lstStyle/>
                    <a:p>
                      <a:pPr algn="ctr"/>
                      <a:r>
                        <a:rPr lang="en-US" sz="1400" dirty="0"/>
                        <a:t>5</a:t>
                      </a:r>
                    </a:p>
                  </a:txBody>
                  <a:tcPr anchor="ctr"/>
                </a:tc>
                <a:tc>
                  <a:txBody>
                    <a:bodyPr/>
                    <a:lstStyle/>
                    <a:p>
                      <a:pPr algn="ctr"/>
                      <a:r>
                        <a:rPr lang="en-US" sz="1400" dirty="0"/>
                        <a:t>Used to tow off-road equipment</a:t>
                      </a:r>
                    </a:p>
                  </a:txBody>
                  <a:tcPr anchor="ctr"/>
                </a:tc>
                <a:tc>
                  <a:txBody>
                    <a:bodyPr/>
                    <a:lstStyle/>
                    <a:p>
                      <a:pPr algn="ctr"/>
                      <a:r>
                        <a:rPr lang="en-US" sz="1400" dirty="0"/>
                        <a:t>Retire</a:t>
                      </a:r>
                    </a:p>
                  </a:txBody>
                  <a:tcPr anchor="ctr"/>
                </a:tc>
                <a:tc>
                  <a:txBody>
                    <a:bodyPr/>
                    <a:lstStyle/>
                    <a:p>
                      <a:pPr algn="ctr"/>
                      <a:r>
                        <a:rPr lang="en-US" sz="1400" dirty="0"/>
                        <a:t>Replace with gas</a:t>
                      </a:r>
                    </a:p>
                  </a:txBody>
                  <a:tcPr anchor="ctr"/>
                </a:tc>
                <a:tc>
                  <a:txBody>
                    <a:bodyPr/>
                    <a:lstStyle/>
                    <a:p>
                      <a:pPr algn="ctr"/>
                      <a:r>
                        <a:rPr lang="en-US" sz="1400" dirty="0"/>
                        <a:t>Extend life</a:t>
                      </a:r>
                    </a:p>
                  </a:txBody>
                  <a:tcPr anchor="ctr"/>
                </a:tc>
                <a:extLst>
                  <a:ext uri="{0D108BD9-81ED-4DB2-BD59-A6C34878D82A}">
                    <a16:rowId xmlns:a16="http://schemas.microsoft.com/office/drawing/2014/main" val="680923263"/>
                  </a:ext>
                </a:extLst>
              </a:tr>
              <a:tr h="1014984">
                <a:tc>
                  <a:txBody>
                    <a:bodyPr/>
                    <a:lstStyle/>
                    <a:p>
                      <a:pPr algn="ctr" fontAlgn="b"/>
                      <a:r>
                        <a:rPr lang="en-US" sz="1400" kern="1200" dirty="0">
                          <a:solidFill>
                            <a:schemeClr val="dk1"/>
                          </a:solidFill>
                          <a:latin typeface="+mn-lt"/>
                          <a:ea typeface="+mn-ea"/>
                          <a:cs typeface="+mn-cs"/>
                        </a:rPr>
                        <a:t>2013</a:t>
                      </a:r>
                    </a:p>
                  </a:txBody>
                  <a:tcPr marL="9525" marR="9525" marT="9525" marB="0" anchor="ctr"/>
                </a:tc>
                <a:tc>
                  <a:txBody>
                    <a:bodyPr/>
                    <a:lstStyle/>
                    <a:p>
                      <a:pPr algn="ctr" fontAlgn="b"/>
                      <a:r>
                        <a:rPr lang="en-US" sz="1400" kern="1200" dirty="0">
                          <a:solidFill>
                            <a:schemeClr val="dk1"/>
                          </a:solidFill>
                          <a:latin typeface="+mn-lt"/>
                          <a:ea typeface="+mn-ea"/>
                          <a:cs typeface="+mn-cs"/>
                        </a:rPr>
                        <a:t>Freightliner</a:t>
                      </a:r>
                    </a:p>
                  </a:txBody>
                  <a:tcPr marL="9525" marR="9525" marT="9525" marB="0" anchor="ctr"/>
                </a:tc>
                <a:tc>
                  <a:txBody>
                    <a:bodyPr/>
                    <a:lstStyle/>
                    <a:p>
                      <a:pPr algn="ctr" fontAlgn="b"/>
                      <a:r>
                        <a:rPr lang="en-US" sz="1400" kern="1200" dirty="0">
                          <a:solidFill>
                            <a:schemeClr val="dk1"/>
                          </a:solidFill>
                          <a:latin typeface="+mn-lt"/>
                          <a:ea typeface="+mn-ea"/>
                          <a:cs typeface="+mn-cs"/>
                        </a:rPr>
                        <a:t>M2</a:t>
                      </a:r>
                    </a:p>
                  </a:txBody>
                  <a:tcPr marL="9525" marR="9525" marT="9525" marB="0" anchor="ctr"/>
                </a:tc>
                <a:tc>
                  <a:txBody>
                    <a:bodyPr/>
                    <a:lstStyle/>
                    <a:p>
                      <a:pPr algn="ctr"/>
                      <a:r>
                        <a:rPr lang="en-US" sz="1400" dirty="0"/>
                        <a:t>1</a:t>
                      </a:r>
                    </a:p>
                  </a:txBody>
                  <a:tcPr anchor="ctr"/>
                </a:tc>
                <a:tc>
                  <a:txBody>
                    <a:bodyPr/>
                    <a:lstStyle/>
                    <a:p>
                      <a:pPr algn="ctr"/>
                      <a:r>
                        <a:rPr lang="en-US" sz="1400" dirty="0"/>
                        <a:t>Not operated most days</a:t>
                      </a:r>
                    </a:p>
                  </a:txBody>
                  <a:tcPr anchor="ctr"/>
                </a:tc>
                <a:tc>
                  <a:txBody>
                    <a:bodyPr/>
                    <a:lstStyle/>
                    <a:p>
                      <a:pPr algn="ctr"/>
                      <a:r>
                        <a:rPr lang="en-US" sz="1400" dirty="0"/>
                        <a:t>Replace with flatbed BEV that can transport off road equipment</a:t>
                      </a:r>
                    </a:p>
                  </a:txBody>
                  <a:tcPr anchor="ctr"/>
                </a:tc>
                <a:tc>
                  <a:txBody>
                    <a:bodyPr/>
                    <a:lstStyle/>
                    <a:p>
                      <a:pPr algn="ctr"/>
                      <a:r>
                        <a:rPr lang="en-US" sz="1400" dirty="0"/>
                        <a:t>Retire</a:t>
                      </a:r>
                    </a:p>
                  </a:txBody>
                  <a:tcPr anchor="ctr"/>
                </a:tc>
                <a:tc>
                  <a:txBody>
                    <a:bodyPr/>
                    <a:lstStyle/>
                    <a:p>
                      <a:pPr algn="ctr"/>
                      <a:r>
                        <a:rPr lang="en-US" sz="1400" dirty="0"/>
                        <a:t>Extend life</a:t>
                      </a:r>
                    </a:p>
                  </a:txBody>
                  <a:tcPr anchor="ctr"/>
                </a:tc>
                <a:extLst>
                  <a:ext uri="{0D108BD9-81ED-4DB2-BD59-A6C34878D82A}">
                    <a16:rowId xmlns:a16="http://schemas.microsoft.com/office/drawing/2014/main" val="2879903183"/>
                  </a:ext>
                </a:extLst>
              </a:tr>
              <a:tr h="521801">
                <a:tc>
                  <a:txBody>
                    <a:bodyPr/>
                    <a:lstStyle/>
                    <a:p>
                      <a:pPr algn="ctr" fontAlgn="b"/>
                      <a:r>
                        <a:rPr lang="en-US" sz="1400" kern="1200" dirty="0">
                          <a:solidFill>
                            <a:schemeClr val="dk1"/>
                          </a:solidFill>
                          <a:latin typeface="+mn-lt"/>
                          <a:ea typeface="+mn-ea"/>
                          <a:cs typeface="+mn-cs"/>
                        </a:rPr>
                        <a:t>2013</a:t>
                      </a:r>
                    </a:p>
                  </a:txBody>
                  <a:tcPr marL="9525" marR="9525" marT="9525" marB="0" anchor="ctr"/>
                </a:tc>
                <a:tc>
                  <a:txBody>
                    <a:bodyPr/>
                    <a:lstStyle/>
                    <a:p>
                      <a:pPr algn="ctr" fontAlgn="b"/>
                      <a:r>
                        <a:rPr lang="en-US" sz="1400" kern="1200" dirty="0">
                          <a:solidFill>
                            <a:schemeClr val="dk1"/>
                          </a:solidFill>
                          <a:latin typeface="+mn-lt"/>
                          <a:ea typeface="+mn-ea"/>
                          <a:cs typeface="+mn-cs"/>
                        </a:rPr>
                        <a:t>Ford</a:t>
                      </a:r>
                    </a:p>
                  </a:txBody>
                  <a:tcPr marL="9525" marR="9525" marT="9525" marB="0" anchor="ctr"/>
                </a:tc>
                <a:tc>
                  <a:txBody>
                    <a:bodyPr/>
                    <a:lstStyle/>
                    <a:p>
                      <a:pPr algn="ctr" fontAlgn="b"/>
                      <a:r>
                        <a:rPr lang="en-US" sz="1400" kern="1200" dirty="0">
                          <a:solidFill>
                            <a:schemeClr val="dk1"/>
                          </a:solidFill>
                          <a:latin typeface="+mn-lt"/>
                          <a:ea typeface="+mn-ea"/>
                          <a:cs typeface="+mn-cs"/>
                        </a:rPr>
                        <a:t>F350</a:t>
                      </a:r>
                    </a:p>
                  </a:txBody>
                  <a:tcPr marL="9525" marR="9525" marT="9525" marB="0" anchor="ctr"/>
                </a:tc>
                <a:tc>
                  <a:txBody>
                    <a:bodyPr/>
                    <a:lstStyle/>
                    <a:p>
                      <a:pPr algn="ctr"/>
                      <a:r>
                        <a:rPr lang="en-US" sz="1400" dirty="0"/>
                        <a:t>11</a:t>
                      </a:r>
                    </a:p>
                  </a:txBody>
                  <a:tcPr anchor="ctr"/>
                </a:tc>
                <a:tc>
                  <a:txBody>
                    <a:bodyPr/>
                    <a:lstStyle/>
                    <a:p>
                      <a:pPr algn="ctr"/>
                      <a:r>
                        <a:rPr lang="en-US" sz="1400" dirty="0"/>
                        <a:t>Used daily for maintenance and repairs</a:t>
                      </a:r>
                    </a:p>
                  </a:txBody>
                  <a:tcPr anchor="ctr"/>
                </a:tc>
                <a:tc>
                  <a:txBody>
                    <a:bodyPr/>
                    <a:lstStyle/>
                    <a:p>
                      <a:pPr algn="ctr"/>
                      <a:r>
                        <a:rPr lang="en-US" sz="1400" dirty="0"/>
                        <a:t>Replace with gas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Replace with Silverado EV, 1500 REV, or Ram </a:t>
                      </a:r>
                      <a:r>
                        <a:rPr lang="en-US" sz="1400" dirty="0" err="1"/>
                        <a:t>Promaster</a:t>
                      </a:r>
                      <a:endParaRPr lang="en-US"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Replace with Class 4 step van</a:t>
                      </a:r>
                    </a:p>
                  </a:txBody>
                  <a:tcPr anchor="ctr"/>
                </a:tc>
                <a:extLst>
                  <a:ext uri="{0D108BD9-81ED-4DB2-BD59-A6C34878D82A}">
                    <a16:rowId xmlns:a16="http://schemas.microsoft.com/office/drawing/2014/main" val="227162365"/>
                  </a:ext>
                </a:extLst>
              </a:tr>
              <a:tr h="907577">
                <a:tc>
                  <a:txBody>
                    <a:bodyPr/>
                    <a:lstStyle/>
                    <a:p>
                      <a:pPr marL="0" algn="ctr" defTabSz="914400" rtl="0" eaLnBrk="1" fontAlgn="b" latinLnBrk="0" hangingPunct="1"/>
                      <a:endParaRPr lang="en-US" sz="1400" b="1" kern="1200" dirty="0">
                        <a:solidFill>
                          <a:schemeClr val="lt1"/>
                        </a:solidFill>
                        <a:latin typeface="+mn-lt"/>
                        <a:ea typeface="+mn-ea"/>
                        <a:cs typeface="+mn-cs"/>
                      </a:endParaRPr>
                    </a:p>
                  </a:txBody>
                  <a:tcPr marL="9525" marR="9525" marT="9525" marB="0" anchor="ctr">
                    <a:solidFill>
                      <a:srgbClr val="5B9BD5"/>
                    </a:solidFill>
                  </a:tcPr>
                </a:tc>
                <a:tc>
                  <a:txBody>
                    <a:bodyPr/>
                    <a:lstStyle/>
                    <a:p>
                      <a:pPr marL="0" algn="ctr" defTabSz="914400" rtl="0" eaLnBrk="1" fontAlgn="b" latinLnBrk="0" hangingPunct="1"/>
                      <a:endParaRPr lang="en-US" sz="1400" b="1" kern="1200" dirty="0">
                        <a:solidFill>
                          <a:schemeClr val="lt1"/>
                        </a:solidFill>
                        <a:latin typeface="+mn-lt"/>
                        <a:ea typeface="+mn-ea"/>
                        <a:cs typeface="+mn-cs"/>
                      </a:endParaRPr>
                    </a:p>
                  </a:txBody>
                  <a:tcPr marL="9525" marR="9525" marT="9525" marB="0" anchor="ctr">
                    <a:solidFill>
                      <a:srgbClr val="5B9BD5"/>
                    </a:solidFill>
                  </a:tcPr>
                </a:tc>
                <a:tc>
                  <a:txBody>
                    <a:bodyPr/>
                    <a:lstStyle/>
                    <a:p>
                      <a:pPr marL="0" algn="ctr" defTabSz="914400" rtl="0" eaLnBrk="1" fontAlgn="b" latinLnBrk="0" hangingPunct="1"/>
                      <a:endParaRPr lang="en-US" sz="1400" b="1" kern="1200" dirty="0">
                        <a:solidFill>
                          <a:schemeClr val="lt1"/>
                        </a:solidFill>
                        <a:latin typeface="+mn-lt"/>
                        <a:ea typeface="+mn-ea"/>
                        <a:cs typeface="+mn-cs"/>
                      </a:endParaRPr>
                    </a:p>
                  </a:txBody>
                  <a:tcPr marL="9525" marR="9525" marT="9525" marB="0" anchor="ctr">
                    <a:solidFill>
                      <a:srgbClr val="5B9BD5"/>
                    </a:solidFill>
                  </a:tcPr>
                </a:tc>
                <a:tc>
                  <a:txBody>
                    <a:bodyPr/>
                    <a:lstStyle/>
                    <a:p>
                      <a:pPr marL="0" algn="ctr" defTabSz="914400" rtl="0" eaLnBrk="1" latinLnBrk="0" hangingPunct="1"/>
                      <a:endParaRPr lang="en-US" sz="1400" b="1" kern="1200" dirty="0">
                        <a:solidFill>
                          <a:schemeClr val="lt1"/>
                        </a:solidFill>
                        <a:latin typeface="+mn-lt"/>
                        <a:ea typeface="+mn-ea"/>
                        <a:cs typeface="+mn-cs"/>
                      </a:endParaRPr>
                    </a:p>
                  </a:txBody>
                  <a:tcPr anchor="ctr">
                    <a:solidFill>
                      <a:srgbClr val="5B9BD5"/>
                    </a:solidFill>
                  </a:tcPr>
                </a:tc>
                <a:tc>
                  <a:txBody>
                    <a:bodyPr/>
                    <a:lstStyle/>
                    <a:p>
                      <a:pPr marL="0" algn="ctr" defTabSz="914400" rtl="0" eaLnBrk="1" latinLnBrk="0" hangingPunct="1"/>
                      <a:endParaRPr lang="en-US" sz="1400" b="1" kern="1200" dirty="0">
                        <a:solidFill>
                          <a:schemeClr val="lt1"/>
                        </a:solidFill>
                        <a:latin typeface="+mn-lt"/>
                        <a:ea typeface="+mn-ea"/>
                        <a:cs typeface="+mn-cs"/>
                      </a:endParaRPr>
                    </a:p>
                  </a:txBody>
                  <a:tcPr anchor="ctr">
                    <a:solidFill>
                      <a:srgbClr val="5B9BD5"/>
                    </a:solidFill>
                  </a:tcPr>
                </a:tc>
                <a:tc>
                  <a:txBody>
                    <a:bodyPr/>
                    <a:lstStyle/>
                    <a:p>
                      <a:pPr marL="0" algn="ctr" defTabSz="914400" rtl="0" eaLnBrk="1" latinLnBrk="0" hangingPunct="1"/>
                      <a:r>
                        <a:rPr lang="en-US" sz="1400" b="1" kern="1200" dirty="0">
                          <a:solidFill>
                            <a:schemeClr val="lt1"/>
                          </a:solidFill>
                          <a:latin typeface="+mn-lt"/>
                          <a:ea typeface="+mn-ea"/>
                          <a:cs typeface="+mn-cs"/>
                        </a:rPr>
                        <a:t>4 vehicles</a:t>
                      </a:r>
                    </a:p>
                    <a:p>
                      <a:pPr marL="0" algn="ctr" defTabSz="914400" rtl="0" eaLnBrk="1" latinLnBrk="0" hangingPunct="1"/>
                      <a:r>
                        <a:rPr lang="en-US" sz="1400" b="1" kern="1200" dirty="0">
                          <a:solidFill>
                            <a:schemeClr val="lt1"/>
                          </a:solidFill>
                          <a:latin typeface="+mn-lt"/>
                          <a:ea typeface="+mn-ea"/>
                          <a:cs typeface="+mn-cs"/>
                        </a:rPr>
                        <a:t>2 EV</a:t>
                      </a:r>
                    </a:p>
                    <a:p>
                      <a:pPr marL="0" algn="ctr" defTabSz="914400" rtl="0" eaLnBrk="1" latinLnBrk="0" hangingPunct="1"/>
                      <a:r>
                        <a:rPr lang="en-US" sz="1400" b="1" kern="1200" dirty="0">
                          <a:solidFill>
                            <a:schemeClr val="lt1"/>
                          </a:solidFill>
                          <a:latin typeface="+mn-lt"/>
                          <a:ea typeface="+mn-ea"/>
                          <a:cs typeface="+mn-cs"/>
                        </a:rPr>
                        <a:t>2 gas</a:t>
                      </a:r>
                    </a:p>
                  </a:txBody>
                  <a:tcPr anchor="ctr">
                    <a:solidFill>
                      <a:srgbClr val="5B9BD5"/>
                    </a:solidFill>
                  </a:tcPr>
                </a:tc>
                <a:tc>
                  <a:txBody>
                    <a:bodyPr/>
                    <a:lstStyle/>
                    <a:p>
                      <a:pPr marL="0" algn="ctr" defTabSz="914400" rtl="0" eaLnBrk="1" latinLnBrk="0" hangingPunct="1"/>
                      <a:r>
                        <a:rPr lang="en-US" sz="1400" b="1" kern="1200" dirty="0">
                          <a:solidFill>
                            <a:schemeClr val="lt1"/>
                          </a:solidFill>
                          <a:latin typeface="+mn-lt"/>
                          <a:ea typeface="+mn-ea"/>
                          <a:cs typeface="+mn-cs"/>
                        </a:rPr>
                        <a:t>5 vehicles</a:t>
                      </a:r>
                    </a:p>
                    <a:p>
                      <a:pPr marL="0" algn="ctr" defTabSz="914400" rtl="0" eaLnBrk="1" latinLnBrk="0" hangingPunct="1"/>
                      <a:r>
                        <a:rPr lang="en-US" sz="1400" b="1" kern="1200" dirty="0">
                          <a:solidFill>
                            <a:schemeClr val="lt1"/>
                          </a:solidFill>
                          <a:latin typeface="+mn-lt"/>
                          <a:ea typeface="+mn-ea"/>
                          <a:cs typeface="+mn-cs"/>
                        </a:rPr>
                        <a:t>4 EV</a:t>
                      </a:r>
                    </a:p>
                    <a:p>
                      <a:pPr marL="0" algn="ctr" defTabSz="914400" rtl="0" eaLnBrk="1" latinLnBrk="0" hangingPunct="1"/>
                      <a:r>
                        <a:rPr lang="en-US" sz="1400" b="1" kern="1200" dirty="0">
                          <a:solidFill>
                            <a:schemeClr val="lt1"/>
                          </a:solidFill>
                          <a:latin typeface="+mn-lt"/>
                          <a:ea typeface="+mn-ea"/>
                          <a:cs typeface="+mn-cs"/>
                        </a:rPr>
                        <a:t>1 gas</a:t>
                      </a:r>
                    </a:p>
                    <a:p>
                      <a:pPr marL="0" algn="ctr" defTabSz="914400" rtl="0" eaLnBrk="1" latinLnBrk="0" hangingPunct="1"/>
                      <a:r>
                        <a:rPr lang="en-US" sz="1400" b="1" kern="1200" dirty="0">
                          <a:solidFill>
                            <a:schemeClr val="lt1"/>
                          </a:solidFill>
                          <a:latin typeface="+mn-lt"/>
                          <a:ea typeface="+mn-ea"/>
                          <a:cs typeface="+mn-cs"/>
                        </a:rPr>
                        <a:t>Bank one credit</a:t>
                      </a:r>
                    </a:p>
                  </a:txBody>
                  <a:tcPr anchor="ctr">
                    <a:solidFill>
                      <a:srgbClr val="5B9BD5"/>
                    </a:solidFill>
                  </a:tcPr>
                </a:tc>
                <a:tc>
                  <a:txBody>
                    <a:bodyPr/>
                    <a:lstStyle/>
                    <a:p>
                      <a:pPr marL="0" algn="ctr" defTabSz="914400" rtl="0" eaLnBrk="1" latinLnBrk="0" hangingPunct="1"/>
                      <a:r>
                        <a:rPr lang="en-US" sz="1400" b="1" kern="1200" dirty="0">
                          <a:solidFill>
                            <a:schemeClr val="lt1"/>
                          </a:solidFill>
                          <a:latin typeface="+mn-lt"/>
                          <a:ea typeface="+mn-ea"/>
                          <a:cs typeface="+mn-cs"/>
                        </a:rPr>
                        <a:t>4 vehicles</a:t>
                      </a:r>
                    </a:p>
                    <a:p>
                      <a:pPr marL="0" algn="ctr" defTabSz="914400" rtl="0" eaLnBrk="1" latinLnBrk="0" hangingPunct="1"/>
                      <a:r>
                        <a:rPr lang="en-US" sz="1400" b="1" kern="1200" dirty="0">
                          <a:solidFill>
                            <a:schemeClr val="lt1"/>
                          </a:solidFill>
                          <a:latin typeface="+mn-lt"/>
                          <a:ea typeface="+mn-ea"/>
                          <a:cs typeface="+mn-cs"/>
                        </a:rPr>
                        <a:t>4 EV</a:t>
                      </a:r>
                    </a:p>
                    <a:p>
                      <a:pPr marL="0" algn="ctr" defTabSz="914400" rtl="0" eaLnBrk="1" latinLnBrk="0" hangingPunct="1"/>
                      <a:r>
                        <a:rPr lang="en-US" sz="1400" b="1" kern="1200" dirty="0">
                          <a:solidFill>
                            <a:schemeClr val="lt1"/>
                          </a:solidFill>
                          <a:latin typeface="+mn-lt"/>
                          <a:ea typeface="+mn-ea"/>
                          <a:cs typeface="+mn-cs"/>
                        </a:rPr>
                        <a:t>Bank two credits</a:t>
                      </a:r>
                    </a:p>
                  </a:txBody>
                  <a:tcPr anchor="ctr">
                    <a:solidFill>
                      <a:srgbClr val="5B9BD5"/>
                    </a:solidFill>
                  </a:tcPr>
                </a:tc>
                <a:extLst>
                  <a:ext uri="{0D108BD9-81ED-4DB2-BD59-A6C34878D82A}">
                    <a16:rowId xmlns:a16="http://schemas.microsoft.com/office/drawing/2014/main" val="3070820572"/>
                  </a:ext>
                </a:extLst>
              </a:tr>
            </a:tbl>
          </a:graphicData>
        </a:graphic>
      </p:graphicFrame>
    </p:spTree>
    <p:extLst>
      <p:ext uri="{BB962C8B-B14F-4D97-AF65-F5344CB8AC3E}">
        <p14:creationId xmlns:p14="http://schemas.microsoft.com/office/powerpoint/2010/main" val="550407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E264E2-F1C8-771D-91CC-0B43DAE57762}"/>
              </a:ext>
            </a:extLst>
          </p:cNvPr>
          <p:cNvSpPr>
            <a:spLocks noGrp="1"/>
          </p:cNvSpPr>
          <p:nvPr>
            <p:ph type="title"/>
          </p:nvPr>
        </p:nvSpPr>
        <p:spPr/>
        <p:txBody>
          <a:bodyPr/>
          <a:lstStyle/>
          <a:p>
            <a:r>
              <a:rPr lang="en-US" dirty="0"/>
              <a:t>Charging in a Grid Constrained World</a:t>
            </a:r>
          </a:p>
        </p:txBody>
      </p:sp>
      <p:sp>
        <p:nvSpPr>
          <p:cNvPr id="5" name="Content Placeholder 4">
            <a:extLst>
              <a:ext uri="{FF2B5EF4-FFF2-40B4-BE49-F238E27FC236}">
                <a16:creationId xmlns:a16="http://schemas.microsoft.com/office/drawing/2014/main" id="{128BCB5B-FF4E-752F-95D4-4C762C47B8DE}"/>
              </a:ext>
            </a:extLst>
          </p:cNvPr>
          <p:cNvSpPr>
            <a:spLocks noGrp="1"/>
          </p:cNvSpPr>
          <p:nvPr>
            <p:ph idx="1"/>
          </p:nvPr>
        </p:nvSpPr>
        <p:spPr>
          <a:xfrm>
            <a:off x="509287" y="1545984"/>
            <a:ext cx="5586713" cy="4565449"/>
          </a:xfrm>
        </p:spPr>
        <p:txBody>
          <a:bodyPr/>
          <a:lstStyle/>
          <a:p>
            <a:r>
              <a:rPr lang="en-US" dirty="0"/>
              <a:t>Above-ground EV charging</a:t>
            </a:r>
          </a:p>
          <a:p>
            <a:r>
              <a:rPr lang="en-US" dirty="0"/>
              <a:t>Battery-integrated charging stations</a:t>
            </a:r>
          </a:p>
          <a:p>
            <a:r>
              <a:rPr lang="en-US" dirty="0"/>
              <a:t>Mobile charging units</a:t>
            </a:r>
          </a:p>
          <a:p>
            <a:r>
              <a:rPr lang="en-US" dirty="0"/>
              <a:t>Trailer-mounted batteries</a:t>
            </a:r>
          </a:p>
          <a:p>
            <a:r>
              <a:rPr lang="en-US" dirty="0"/>
              <a:t>Fuel cell power to EVSEs</a:t>
            </a:r>
          </a:p>
          <a:p>
            <a:endParaRPr lang="en-US" dirty="0"/>
          </a:p>
          <a:p>
            <a:endParaRPr lang="en-US" dirty="0"/>
          </a:p>
          <a:p>
            <a:endParaRPr lang="en-US" dirty="0"/>
          </a:p>
        </p:txBody>
      </p:sp>
      <p:pic>
        <p:nvPicPr>
          <p:cNvPr id="1026" name="Picture 2">
            <a:extLst>
              <a:ext uri="{FF2B5EF4-FFF2-40B4-BE49-F238E27FC236}">
                <a16:creationId xmlns:a16="http://schemas.microsoft.com/office/drawing/2014/main" id="{777529F5-A8F5-9D3F-57AE-9D3CD21CF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521" y="1545984"/>
            <a:ext cx="2554224" cy="20725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04AC715-369E-CEEA-B27E-81F04AFD96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78" t="24000" r="3555" b="24267"/>
          <a:stretch/>
        </p:blipFill>
        <p:spPr bwMode="auto">
          <a:xfrm>
            <a:off x="5684521" y="3697417"/>
            <a:ext cx="4361405" cy="241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113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E264E2-F1C8-771D-91CC-0B43DAE57762}"/>
              </a:ext>
            </a:extLst>
          </p:cNvPr>
          <p:cNvSpPr>
            <a:spLocks noGrp="1"/>
          </p:cNvSpPr>
          <p:nvPr>
            <p:ph type="title"/>
          </p:nvPr>
        </p:nvSpPr>
        <p:spPr/>
        <p:txBody>
          <a:bodyPr/>
          <a:lstStyle/>
          <a:p>
            <a:r>
              <a:rPr lang="en-US" dirty="0"/>
              <a:t>Strategies to consider</a:t>
            </a:r>
          </a:p>
        </p:txBody>
      </p:sp>
      <p:sp>
        <p:nvSpPr>
          <p:cNvPr id="4" name="Content Placeholder 3">
            <a:extLst>
              <a:ext uri="{FF2B5EF4-FFF2-40B4-BE49-F238E27FC236}">
                <a16:creationId xmlns:a16="http://schemas.microsoft.com/office/drawing/2014/main" id="{4C3C5C03-DF69-8E71-90E4-0B9C66F65975}"/>
              </a:ext>
            </a:extLst>
          </p:cNvPr>
          <p:cNvSpPr>
            <a:spLocks noGrp="1"/>
          </p:cNvSpPr>
          <p:nvPr>
            <p:ph idx="1"/>
          </p:nvPr>
        </p:nvSpPr>
        <p:spPr/>
        <p:txBody>
          <a:bodyPr/>
          <a:lstStyle/>
          <a:p>
            <a:r>
              <a:rPr lang="en-US" dirty="0"/>
              <a:t>Move early and bank credits</a:t>
            </a:r>
          </a:p>
          <a:p>
            <a:pPr marL="463550" lvl="1" indent="-292100">
              <a:lnSpc>
                <a:spcPct val="100000"/>
              </a:lnSpc>
            </a:pPr>
            <a:r>
              <a:rPr lang="en-US" sz="2400" dirty="0"/>
              <a:t>Incentives will decrease as compliance increases</a:t>
            </a:r>
          </a:p>
          <a:p>
            <a:pPr>
              <a:lnSpc>
                <a:spcPct val="100000"/>
              </a:lnSpc>
            </a:pPr>
            <a:r>
              <a:rPr lang="en-US" dirty="0"/>
              <a:t>Think about alternatives</a:t>
            </a:r>
          </a:p>
          <a:p>
            <a:pPr marL="463550" lvl="1" indent="-296863">
              <a:lnSpc>
                <a:spcPct val="100000"/>
              </a:lnSpc>
            </a:pPr>
            <a:r>
              <a:rPr lang="en-US" sz="2400" dirty="0"/>
              <a:t>Plumbers and electricians use step vans and box trucks</a:t>
            </a:r>
          </a:p>
          <a:p>
            <a:pPr>
              <a:lnSpc>
                <a:spcPct val="100000"/>
              </a:lnSpc>
            </a:pPr>
            <a:r>
              <a:rPr lang="en-US" dirty="0"/>
              <a:t>Take it in stages</a:t>
            </a:r>
          </a:p>
          <a:p>
            <a:pPr marL="463550" lvl="1" indent="-296863">
              <a:lnSpc>
                <a:spcPct val="100000"/>
              </a:lnSpc>
            </a:pPr>
            <a:r>
              <a:rPr lang="en-US" sz="2400" dirty="0"/>
              <a:t>Specific plan for 2024-2026</a:t>
            </a:r>
          </a:p>
          <a:p>
            <a:pPr marL="463550" lvl="1" indent="-296863">
              <a:lnSpc>
                <a:spcPct val="100000"/>
              </a:lnSpc>
            </a:pPr>
            <a:r>
              <a:rPr lang="en-US" dirty="0"/>
              <a:t>Actions to take now for 2027-2030</a:t>
            </a:r>
          </a:p>
          <a:p>
            <a:pPr marL="463550" lvl="1" indent="-296863">
              <a:lnSpc>
                <a:spcPct val="100000"/>
              </a:lnSpc>
            </a:pPr>
            <a:r>
              <a:rPr lang="en-US" sz="2400" dirty="0"/>
              <a:t>Actions to consider now for post-2030</a:t>
            </a:r>
          </a:p>
          <a:p>
            <a:pPr>
              <a:lnSpc>
                <a:spcPct val="100000"/>
              </a:lnSpc>
            </a:pPr>
            <a:endParaRPr lang="en-US" dirty="0"/>
          </a:p>
          <a:p>
            <a:endParaRPr lang="en-US" dirty="0"/>
          </a:p>
        </p:txBody>
      </p:sp>
    </p:spTree>
    <p:extLst>
      <p:ext uri="{BB962C8B-B14F-4D97-AF65-F5344CB8AC3E}">
        <p14:creationId xmlns:p14="http://schemas.microsoft.com/office/powerpoint/2010/main" val="2083816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FAE0D-6892-422C-9F8F-ED6676350440}"/>
              </a:ext>
            </a:extLst>
          </p:cNvPr>
          <p:cNvSpPr>
            <a:spLocks noGrp="1"/>
          </p:cNvSpPr>
          <p:nvPr>
            <p:ph type="ctrTitle" idx="4294967295"/>
          </p:nvPr>
        </p:nvSpPr>
        <p:spPr>
          <a:xfrm>
            <a:off x="5887661" y="2532062"/>
            <a:ext cx="4664075" cy="1793875"/>
          </a:xfrm>
        </p:spPr>
        <p:txBody>
          <a:bodyPr/>
          <a:lstStyle/>
          <a:p>
            <a:r>
              <a:rPr lang="en-US" sz="6200" dirty="0">
                <a:solidFill>
                  <a:srgbClr val="008CA7"/>
                </a:solidFill>
                <a:latin typeface="Franklin Gothic Medium" panose="020B0603020102020204" pitchFamily="34" charset="0"/>
              </a:rPr>
              <a:t>Thank you!</a:t>
            </a:r>
          </a:p>
        </p:txBody>
      </p:sp>
      <p:sp>
        <p:nvSpPr>
          <p:cNvPr id="3" name="TextBox 2">
            <a:extLst>
              <a:ext uri="{FF2B5EF4-FFF2-40B4-BE49-F238E27FC236}">
                <a16:creationId xmlns:a16="http://schemas.microsoft.com/office/drawing/2014/main" id="{533DDBF9-8EC2-49FE-843A-E8847F86E2F5}"/>
              </a:ext>
            </a:extLst>
          </p:cNvPr>
          <p:cNvSpPr txBox="1"/>
          <p:nvPr/>
        </p:nvSpPr>
        <p:spPr>
          <a:xfrm>
            <a:off x="5279010" y="4553146"/>
            <a:ext cx="5272726" cy="1477328"/>
          </a:xfrm>
          <a:prstGeom prst="rect">
            <a:avLst/>
          </a:prstGeom>
          <a:noFill/>
        </p:spPr>
        <p:txBody>
          <a:bodyPr wrap="square" rtlCol="0">
            <a:spAutoFit/>
          </a:bodyPr>
          <a:lstStyle/>
          <a:p>
            <a:r>
              <a:rPr lang="en-US" dirty="0">
                <a:hlinkClick r:id="rId2"/>
              </a:rPr>
              <a:t>Chris White</a:t>
            </a:r>
            <a:endParaRPr lang="en-US" dirty="0"/>
          </a:p>
          <a:p>
            <a:r>
              <a:rPr lang="en-US" dirty="0">
                <a:hlinkClick r:id="rId2"/>
              </a:rPr>
              <a:t>cwhite@frontierenergy.com</a:t>
            </a:r>
            <a:endParaRPr lang="en-US" dirty="0"/>
          </a:p>
          <a:p>
            <a:r>
              <a:rPr lang="en-US" dirty="0"/>
              <a:t>916-371-2899</a:t>
            </a:r>
          </a:p>
          <a:p>
            <a:r>
              <a:rPr lang="en-US" dirty="0"/>
              <a:t>Director, Transportation</a:t>
            </a:r>
          </a:p>
          <a:p>
            <a:r>
              <a:rPr lang="en-US" dirty="0"/>
              <a:t>Frontier Energy</a:t>
            </a:r>
          </a:p>
        </p:txBody>
      </p:sp>
    </p:spTree>
    <p:extLst>
      <p:ext uri="{BB962C8B-B14F-4D97-AF65-F5344CB8AC3E}">
        <p14:creationId xmlns:p14="http://schemas.microsoft.com/office/powerpoint/2010/main" val="538484063"/>
      </p:ext>
    </p:extLst>
  </p:cSld>
  <p:clrMapOvr>
    <a:masterClrMapping/>
  </p:clrMapOvr>
</p:sld>
</file>

<file path=ppt/theme/theme1.xml><?xml version="1.0" encoding="utf-8"?>
<a:theme xmlns:a="http://schemas.openxmlformats.org/drawingml/2006/main" name="2018 Frontier Energy Presentatio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Frontier Energy Presentation Template  -  backup version  -  Read-Only" id="{11C3E81B-67E8-4289-AA1A-DCD34D0302C3}" vid="{E5191E92-08AC-4D3D-A4CF-106E781EE4C3}"/>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Frontier Energy Presentation Template  -  backup version  -  Read-Only" id="{11C3E81B-67E8-4289-AA1A-DCD34D0302C3}" vid="{2DDB579C-7C63-4BE8-8B6E-575A44C40229}"/>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Frontier Energy Presentation Template  -  backup version  -  Read-Only" id="{11C3E81B-67E8-4289-AA1A-DCD34D0302C3}" vid="{8852AB57-42FE-4331-ADBF-21287DFB9B0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39d0427-23a3-434a-87a3-106c18a58fcc">
      <UserInfo>
        <DisplayName>Adam Walburger</DisplayName>
        <AccountId>34</AccountId>
        <AccountType/>
      </UserInfo>
      <UserInfo>
        <DisplayName>Jean Krausse</DisplayName>
        <AccountId>31</AccountId>
        <AccountType/>
      </UserInfo>
      <UserInfo>
        <DisplayName>Rich Myhre</DisplayName>
        <AccountId>21</AccountId>
        <AccountType/>
      </UserInfo>
      <UserInfo>
        <DisplayName>Amy Martin</DisplayName>
        <AccountId>35</AccountId>
        <AccountType/>
      </UserInfo>
    </SharedWithUsers>
    <_ip_UnifiedCompliancePolicyUIAction xmlns="http://schemas.microsoft.com/sharepoint/v3" xsi:nil="true"/>
    <_ip_UnifiedCompliancePolicyProperties xmlns="http://schemas.microsoft.com/sharepoint/v3" xsi:nil="true"/>
    <Retention xmlns="e66e352d-2b92-4888-a5cf-03034ba3d8fd">5</Retention>
    <_Flow_SignoffStatus xmlns="e66e352d-2b92-4888-a5cf-03034ba3d8fd" xsi:nil="true"/>
    <Archive_x0020_Date xmlns="e66e352d-2b92-4888-a5cf-03034ba3d8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307EC439BB9C4881E1081A5B7EDB3E" ma:contentTypeVersion="19" ma:contentTypeDescription="Create a new document." ma:contentTypeScope="" ma:versionID="d7df891380ad0bd77437e5847fe17e45">
  <xsd:schema xmlns:xsd="http://www.w3.org/2001/XMLSchema" xmlns:xs="http://www.w3.org/2001/XMLSchema" xmlns:p="http://schemas.microsoft.com/office/2006/metadata/properties" xmlns:ns1="http://schemas.microsoft.com/sharepoint/v3" xmlns:ns2="c39d0427-23a3-434a-87a3-106c18a58fcc" xmlns:ns3="e66e352d-2b92-4888-a5cf-03034ba3d8fd" targetNamespace="http://schemas.microsoft.com/office/2006/metadata/properties" ma:root="true" ma:fieldsID="2d83472fd1d4202e4920ce4cb732d81d" ns1:_="" ns2:_="" ns3:_="">
    <xsd:import namespace="http://schemas.microsoft.com/sharepoint/v3"/>
    <xsd:import namespace="c39d0427-23a3-434a-87a3-106c18a58fcc"/>
    <xsd:import namespace="e66e352d-2b92-4888-a5cf-03034ba3d8f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Archive_x0020_Date" minOccurs="0"/>
                <xsd:element ref="ns3:Retention" minOccurs="0"/>
                <xsd:element ref="ns1:_ip_UnifiedCompliancePolicyProperties" minOccurs="0"/>
                <xsd:element ref="ns1:_ip_UnifiedCompliancePolicyUIAction" minOccurs="0"/>
                <xsd:element ref="ns3:MediaLengthInSecond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9d0427-23a3-434a-87a3-106c18a58fc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6e352d-2b92-4888-a5cf-03034ba3d8f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Archive_x0020_Date" ma:index="20" nillable="true" ma:displayName="Archive" ma:description="Date at which file should be fully archived. This will lock the file until the destroy date." ma:format="DateOnly" ma:internalName="Archive_x0020_Date">
      <xsd:simpleType>
        <xsd:restriction base="dms:DateTime"/>
      </xsd:simpleType>
    </xsd:element>
    <xsd:element name="Retention" ma:index="21" nillable="true" ma:displayName="Retention" ma:default="5" ma:internalName="Retention">
      <xsd:simpleType>
        <xsd:restriction base="dms:Number"/>
      </xsd:simpleType>
    </xsd:element>
    <xsd:element name="MediaLengthInSeconds" ma:index="24" nillable="true" ma:displayName="Length (seconds)" ma:internalName="MediaLengthInSeconds" ma:readOnly="true">
      <xsd:simpleType>
        <xsd:restriction base="dms:Unknown"/>
      </xsd:simpleType>
    </xsd:element>
    <xsd:element name="_Flow_SignoffStatus" ma:index="25"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E3EEB6-95CC-4681-B20C-4B1C5B6DFDFA}">
  <ds:schemaRefs>
    <ds:schemaRef ds:uri="http://schemas.microsoft.com/office/2006/documentManagement/types"/>
    <ds:schemaRef ds:uri="http://schemas.microsoft.com/office/infopath/2007/PartnerControls"/>
    <ds:schemaRef ds:uri="http://schemas.openxmlformats.org/package/2006/metadata/core-properties"/>
    <ds:schemaRef ds:uri="c39d0427-23a3-434a-87a3-106c18a58fcc"/>
    <ds:schemaRef ds:uri="http://purl.org/dc/dcmitype/"/>
    <ds:schemaRef ds:uri="http://www.w3.org/XML/1998/namespace"/>
    <ds:schemaRef ds:uri="http://purl.org/dc/elements/1.1/"/>
    <ds:schemaRef ds:uri="fe5b5102-32cd-4894-82df-bf872a195096"/>
    <ds:schemaRef ds:uri="http://schemas.microsoft.com/sharepoint/v3"/>
    <ds:schemaRef ds:uri="http://schemas.microsoft.com/office/2006/metadata/properties"/>
    <ds:schemaRef ds:uri="http://purl.org/dc/terms/"/>
    <ds:schemaRef ds:uri="e66e352d-2b92-4888-a5cf-03034ba3d8fd"/>
  </ds:schemaRefs>
</ds:datastoreItem>
</file>

<file path=customXml/itemProps2.xml><?xml version="1.0" encoding="utf-8"?>
<ds:datastoreItem xmlns:ds="http://schemas.openxmlformats.org/officeDocument/2006/customXml" ds:itemID="{9878761C-6C12-42C5-92C7-28D057BC50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39d0427-23a3-434a-87a3-106c18a58fcc"/>
    <ds:schemaRef ds:uri="e66e352d-2b92-4888-a5cf-03034ba3d8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CD5091-B0E4-410D-98D3-CC7BA30BDF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14237</TotalTime>
  <Words>527</Words>
  <Application>Microsoft Office PowerPoint</Application>
  <PresentationFormat>Widescreen</PresentationFormat>
  <Paragraphs>175</Paragraphs>
  <Slides>8</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Calibri</vt:lpstr>
      <vt:lpstr>Franklin Gothic Book</vt:lpstr>
      <vt:lpstr>Franklin Gothic Medium</vt:lpstr>
      <vt:lpstr>Symbol</vt:lpstr>
      <vt:lpstr>2018 Frontier Energy Presentation Template</vt:lpstr>
      <vt:lpstr>2_Custom Design</vt:lpstr>
      <vt:lpstr>3_Custom Design</vt:lpstr>
      <vt:lpstr>PowerPoint Presentation</vt:lpstr>
      <vt:lpstr>Transition Planning </vt:lpstr>
      <vt:lpstr>Near-term compliance</vt:lpstr>
      <vt:lpstr>PowerPoint Presentation</vt:lpstr>
      <vt:lpstr>PowerPoint Presentation</vt:lpstr>
      <vt:lpstr>Charging in a Grid Constrained World</vt:lpstr>
      <vt:lpstr>Strategies to consider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Wanda Valencia</dc:creator>
  <cp:lastModifiedBy>Chris White</cp:lastModifiedBy>
  <cp:revision>41</cp:revision>
  <dcterms:created xsi:type="dcterms:W3CDTF">2019-10-24T17:57:52Z</dcterms:created>
  <dcterms:modified xsi:type="dcterms:W3CDTF">2023-05-31T18:54:12Z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0x01010016307EC439BB9C4881E1081A5B7EDB3E</vt:lpwstr>
  </property>
</Properties>
</file>