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4"/>
    <p:sldMasterId id="2147484035" r:id="rId5"/>
    <p:sldMasterId id="2147484043" r:id="rId6"/>
    <p:sldMasterId id="2147484059" r:id="rId7"/>
    <p:sldMasterId id="2147484072" r:id="rId8"/>
  </p:sldMasterIdLst>
  <p:notesMasterIdLst>
    <p:notesMasterId r:id="rId25"/>
  </p:notesMasterIdLst>
  <p:handoutMasterIdLst>
    <p:handoutMasterId r:id="rId26"/>
  </p:handoutMasterIdLst>
  <p:sldIdLst>
    <p:sldId id="295" r:id="rId9"/>
    <p:sldId id="2147374732" r:id="rId10"/>
    <p:sldId id="1507" r:id="rId11"/>
    <p:sldId id="1521" r:id="rId12"/>
    <p:sldId id="1509" r:id="rId13"/>
    <p:sldId id="2147377032" r:id="rId14"/>
    <p:sldId id="2147377021" r:id="rId15"/>
    <p:sldId id="2147377022" r:id="rId16"/>
    <p:sldId id="2147377029" r:id="rId17"/>
    <p:sldId id="2147377023" r:id="rId18"/>
    <p:sldId id="2147377030" r:id="rId19"/>
    <p:sldId id="2147377024" r:id="rId20"/>
    <p:sldId id="2147377025" r:id="rId21"/>
    <p:sldId id="2147377026" r:id="rId22"/>
    <p:sldId id="2147377028" r:id="rId23"/>
    <p:sldId id="2147377031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936416-3909-2DE7-FC7B-84295EA5C141}" name="Jennifer M. Howard" initials="JMH" userId="S::Jennifer.Howard@smud.org::e4b25d23-4093-44dd-b11b-aeaa76ae8cc2" providerId="AD"/>
  <p188:author id="{174C4B1C-2A9E-9A80-DE69-22D8FA10604F}" name="Jackie Castillo" initials="JC" userId="S::Jackie.Castillo@smud.org::d9d95a12-a69a-4f31-b314-d675d0f668a8" providerId="AD"/>
  <p188:author id="{360A5334-B37B-73DF-0FC4-426DE0F45C17}" name="Jennifer M. Howard" initials="JH" userId="S::jennifer.howard@smud.org::e4b25d23-4093-44dd-b11b-aeaa76ae8cc2" providerId="AD"/>
  <p188:author id="{A1A4666F-58C0-9103-3507-A7690A8FF9E2}" name="Laurie Rodriguez" initials="LR" userId="S::Laurie.Rodriguez@smud.org::435b578c-12be-433b-a2c3-57c1631f446c" providerId="AD"/>
  <p188:author id="{2A7F1E73-B3EE-2EA9-8F82-BFF5A70C52EB}" name="Jaclyn Ketchum" initials="JK" userId="S::jaclyn.ketchum@smud.org::a14528c8-9d86-4088-89d9-2a7c3d2f1cd5" providerId="AD"/>
  <p188:author id="{89414C76-DB27-7CFC-3899-2D0CF8740E50}" name="Andrew Kukis" initials="AK" userId="S::andrew.kukis@smud.org::a734e62b-635a-4ece-bf38-18fa2175304e" providerId="AD"/>
  <p188:author id="{62623F79-475B-266D-854A-4E2866899261}" name="Laurie Rodriguez" initials="LR" userId="S::laurie.rodriguez@smud.org::435b578c-12be-433b-a2c3-57c1631f446c" providerId="AD"/>
  <p188:author id="{C02C92BD-C506-1BCC-0533-8A8C299E789E}" name="Vanessa Young" initials="VY" userId="S::Vanessa.Young@smud.org::ef7acc40-7487-405c-8c8b-e9ceffa86f39" providerId="AD"/>
  <p188:author id="{C07592C8-F86C-E74E-9C07-12A1BBBE363D}" name="Balaram Hamersley" initials="BH" userId="S::balaram.hamersley@smud.org::dcbb185e-629c-4e4d-800d-7d60a5e917c2" providerId="AD"/>
  <p188:author id="{2C5820D1-BC99-D33C-635E-E26035E6E47B}" name="Irene Nishida" initials="IN" userId="S::irene.nishida@smud.org::a3d4a73e-1121-45d1-8fed-b51336a6e9df" providerId="AD"/>
  <p188:author id="{4D522DE7-DC89-D1B6-9417-50028A4E716E}" name="Sharon L. Huntsman" initials="SH" userId="S::sharon.huntsman@smud.org::1fd5a101-17f3-4cf4-a70a-48048d47798e" providerId="AD"/>
  <p188:author id="{DA210AE8-B1B2-DEDA-11A5-31D7B3D197AF}" name="Irene Nishida" initials="IN" userId="S::Irene.Nishida@smud.org::a3d4a73e-1121-45d1-8fed-b51336a6e9df" providerId="AD"/>
  <p188:author id="{4CBBF3EE-606F-143E-5B30-4B988967856A}" name="Jose Bodipo-Memba" initials="JB" userId="S::jose.bodipo-memba@smud.org::0fedf55e-10f3-479e-a34e-9302033aebf6" providerId="AD"/>
  <p188:author id="{7474AFF4-5A30-D285-229D-0E0E066EEACC}" name="Jennifer Davidson" initials="JD" userId="S::Jennifer.Davidson@smud.org::33ba9bfd-3f65-4c76-ba84-91427639bf9e" providerId="AD"/>
  <p188:author id="{894525FD-379B-46F0-010D-FD4CCB958C16}" name="Cheryl Spector" initials="CS" userId="S::cheryl.spector@smud.org::84b1887f-1c74-484c-805b-aff313668e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FE3"/>
    <a:srgbClr val="FF9933"/>
    <a:srgbClr val="74A433"/>
    <a:srgbClr val="0000FF"/>
    <a:srgbClr val="FF9900"/>
    <a:srgbClr val="D7623D"/>
    <a:srgbClr val="E4F1D2"/>
    <a:srgbClr val="95C850"/>
    <a:srgbClr val="FFC16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0A7BF-B234-4389-AD2F-18E54984C3AC}" v="3016" dt="2023-10-18T20:23:52.357"/>
    <p1510:client id="{954670B8-249C-4FD2-B32A-0546B2CF39CD}" v="461" dt="2023-10-19T04:37:53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42" autoAdjust="0"/>
  </p:normalViewPr>
  <p:slideViewPr>
    <p:cSldViewPr snapToGrid="0">
      <p:cViewPr varScale="1">
        <p:scale>
          <a:sx n="43" d="100"/>
          <a:sy n="43" d="100"/>
        </p:scale>
        <p:origin x="1544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Freeman" userId="S::michael.freeman@smud.org::2310e1e1-dc72-4c97-8f10-02bd3ed1ada7" providerId="AD" clId="Web-{F29D3F4C-94CE-B337-575F-2BC00EA38FE7}"/>
    <pc:docChg chg="delSld modSld sldOrd">
      <pc:chgData name="Michael Freeman" userId="S::michael.freeman@smud.org::2310e1e1-dc72-4c97-8f10-02bd3ed1ada7" providerId="AD" clId="Web-{F29D3F4C-94CE-B337-575F-2BC00EA38FE7}" dt="2023-10-17T20:40:51.516" v="13"/>
      <pc:docMkLst>
        <pc:docMk/>
      </pc:docMkLst>
      <pc:sldChg chg="del ord">
        <pc:chgData name="Michael Freeman" userId="S::michael.freeman@smud.org::2310e1e1-dc72-4c97-8f10-02bd3ed1ada7" providerId="AD" clId="Web-{F29D3F4C-94CE-B337-575F-2BC00EA38FE7}" dt="2023-10-17T20:23:04.784" v="11"/>
        <pc:sldMkLst>
          <pc:docMk/>
          <pc:sldMk cId="0" sldId="256"/>
        </pc:sldMkLst>
      </pc:sldChg>
      <pc:sldChg chg="del">
        <pc:chgData name="Michael Freeman" userId="S::michael.freeman@smud.org::2310e1e1-dc72-4c97-8f10-02bd3ed1ada7" providerId="AD" clId="Web-{F29D3F4C-94CE-B337-575F-2BC00EA38FE7}" dt="2023-10-17T20:23:01.300" v="10"/>
        <pc:sldMkLst>
          <pc:docMk/>
          <pc:sldMk cId="935063368" sldId="2142533171"/>
        </pc:sldMkLst>
      </pc:sldChg>
      <pc:sldChg chg="modSp">
        <pc:chgData name="Michael Freeman" userId="S::michael.freeman@smud.org::2310e1e1-dc72-4c97-8f10-02bd3ed1ada7" providerId="AD" clId="Web-{F29D3F4C-94CE-B337-575F-2BC00EA38FE7}" dt="2023-10-17T17:19:08.979" v="7" actId="1076"/>
        <pc:sldMkLst>
          <pc:docMk/>
          <pc:sldMk cId="2123522022" sldId="2147377021"/>
        </pc:sldMkLst>
        <pc:spChg chg="mod">
          <ac:chgData name="Michael Freeman" userId="S::michael.freeman@smud.org::2310e1e1-dc72-4c97-8f10-02bd3ed1ada7" providerId="AD" clId="Web-{F29D3F4C-94CE-B337-575F-2BC00EA38FE7}" dt="2023-10-17T17:19:08.979" v="6" actId="1076"/>
          <ac:spMkLst>
            <pc:docMk/>
            <pc:sldMk cId="2123522022" sldId="2147377021"/>
            <ac:spMk id="8" creationId="{77677C3A-5CAD-DAB4-3C3E-A9205C996D6A}"/>
          </ac:spMkLst>
        </pc:spChg>
        <pc:spChg chg="mod">
          <ac:chgData name="Michael Freeman" userId="S::michael.freeman@smud.org::2310e1e1-dc72-4c97-8f10-02bd3ed1ada7" providerId="AD" clId="Web-{F29D3F4C-94CE-B337-575F-2BC00EA38FE7}" dt="2023-10-17T17:19:08.979" v="7" actId="1076"/>
          <ac:spMkLst>
            <pc:docMk/>
            <pc:sldMk cId="2123522022" sldId="2147377021"/>
            <ac:spMk id="9" creationId="{B3B22916-14F5-32F5-6BB3-A55037E5C0E0}"/>
          </ac:spMkLst>
        </pc:spChg>
      </pc:sldChg>
      <pc:sldChg chg="modSp">
        <pc:chgData name="Michael Freeman" userId="S::michael.freeman@smud.org::2310e1e1-dc72-4c97-8f10-02bd3ed1ada7" providerId="AD" clId="Web-{F29D3F4C-94CE-B337-575F-2BC00EA38FE7}" dt="2023-10-17T20:40:51.516" v="13"/>
        <pc:sldMkLst>
          <pc:docMk/>
          <pc:sldMk cId="2988384112" sldId="2147377024"/>
        </pc:sldMkLst>
        <pc:graphicFrameChg chg="modGraphic">
          <ac:chgData name="Michael Freeman" userId="S::michael.freeman@smud.org::2310e1e1-dc72-4c97-8f10-02bd3ed1ada7" providerId="AD" clId="Web-{F29D3F4C-94CE-B337-575F-2BC00EA38FE7}" dt="2023-10-17T20:40:51.516" v="13"/>
          <ac:graphicFrameMkLst>
            <pc:docMk/>
            <pc:sldMk cId="2988384112" sldId="2147377024"/>
            <ac:graphicFrameMk id="33" creationId="{21C70D8B-2421-ACD7-97D3-112E0372F8B6}"/>
          </ac:graphicFrameMkLst>
        </pc:graphicFrameChg>
      </pc:sldChg>
      <pc:sldChg chg="addSp delSp modSp">
        <pc:chgData name="Michael Freeman" userId="S::michael.freeman@smud.org::2310e1e1-dc72-4c97-8f10-02bd3ed1ada7" providerId="AD" clId="Web-{F29D3F4C-94CE-B337-575F-2BC00EA38FE7}" dt="2023-10-17T17:13:01.361" v="3"/>
        <pc:sldMkLst>
          <pc:docMk/>
          <pc:sldMk cId="1831906851" sldId="2147377026"/>
        </pc:sldMkLst>
        <pc:grpChg chg="del mod">
          <ac:chgData name="Michael Freeman" userId="S::michael.freeman@smud.org::2310e1e1-dc72-4c97-8f10-02bd3ed1ada7" providerId="AD" clId="Web-{F29D3F4C-94CE-B337-575F-2BC00EA38FE7}" dt="2023-10-17T17:13:01.361" v="3"/>
          <ac:grpSpMkLst>
            <pc:docMk/>
            <pc:sldMk cId="1831906851" sldId="2147377026"/>
            <ac:grpSpMk id="61" creationId="{3CCE62F5-B5C2-C0CE-30B9-C418E50E497C}"/>
          </ac:grpSpMkLst>
        </pc:grpChg>
        <pc:grpChg chg="add mod">
          <ac:chgData name="Michael Freeman" userId="S::michael.freeman@smud.org::2310e1e1-dc72-4c97-8f10-02bd3ed1ada7" providerId="AD" clId="Web-{F29D3F4C-94CE-B337-575F-2BC00EA38FE7}" dt="2023-10-17T17:13:00.361" v="2" actId="1076"/>
          <ac:grpSpMkLst>
            <pc:docMk/>
            <pc:sldMk cId="1831906851" sldId="2147377026"/>
            <ac:grpSpMk id="67" creationId="{CF02149E-B637-5B1F-11A5-11CF93F622B3}"/>
          </ac:grpSpMkLst>
        </pc:grpChg>
      </pc:sldChg>
    </pc:docChg>
  </pc:docChgLst>
  <pc:docChgLst>
    <pc:chgData name="Michael Freeman" userId="S::michael.freeman@smud.org::2310e1e1-dc72-4c97-8f10-02bd3ed1ada7" providerId="AD" clId="Web-{0257F6B4-384B-EBCF-083C-9BF4FFE0E407}"/>
    <pc:docChg chg="modSld">
      <pc:chgData name="Michael Freeman" userId="S::michael.freeman@smud.org::2310e1e1-dc72-4c97-8f10-02bd3ed1ada7" providerId="AD" clId="Web-{0257F6B4-384B-EBCF-083C-9BF4FFE0E407}" dt="2023-10-17T20:57:48.695" v="44" actId="14100"/>
      <pc:docMkLst>
        <pc:docMk/>
      </pc:docMkLst>
      <pc:sldChg chg="addSp modSp">
        <pc:chgData name="Michael Freeman" userId="S::michael.freeman@smud.org::2310e1e1-dc72-4c97-8f10-02bd3ed1ada7" providerId="AD" clId="Web-{0257F6B4-384B-EBCF-083C-9BF4FFE0E407}" dt="2023-10-17T20:57:20.257" v="41" actId="1076"/>
        <pc:sldMkLst>
          <pc:docMk/>
          <pc:sldMk cId="1591270248" sldId="2147377022"/>
        </pc:sldMkLst>
        <pc:spChg chg="add mod">
          <ac:chgData name="Michael Freeman" userId="S::michael.freeman@smud.org::2310e1e1-dc72-4c97-8f10-02bd3ed1ada7" providerId="AD" clId="Web-{0257F6B4-384B-EBCF-083C-9BF4FFE0E407}" dt="2023-10-17T20:57:20.257" v="41" actId="1076"/>
          <ac:spMkLst>
            <pc:docMk/>
            <pc:sldMk cId="1591270248" sldId="2147377022"/>
            <ac:spMk id="5" creationId="{926989C4-25F3-9E2B-3545-0F9ECB54CEA3}"/>
          </ac:spMkLst>
        </pc:spChg>
      </pc:sldChg>
      <pc:sldChg chg="addSp delSp modSp">
        <pc:chgData name="Michael Freeman" userId="S::michael.freeman@smud.org::2310e1e1-dc72-4c97-8f10-02bd3ed1ada7" providerId="AD" clId="Web-{0257F6B4-384B-EBCF-083C-9BF4FFE0E407}" dt="2023-10-17T20:57:48.695" v="44" actId="14100"/>
        <pc:sldMkLst>
          <pc:docMk/>
          <pc:sldMk cId="3606290425" sldId="2147377023"/>
        </pc:sldMkLst>
        <pc:spChg chg="add del">
          <ac:chgData name="Michael Freeman" userId="S::michael.freeman@smud.org::2310e1e1-dc72-4c97-8f10-02bd3ed1ada7" providerId="AD" clId="Web-{0257F6B4-384B-EBCF-083C-9BF4FFE0E407}" dt="2023-10-17T20:55:05.661" v="31"/>
          <ac:spMkLst>
            <pc:docMk/>
            <pc:sldMk cId="3606290425" sldId="2147377023"/>
            <ac:spMk id="7" creationId="{1716B74F-6C7A-6A98-4965-B3D97E613F9A}"/>
          </ac:spMkLst>
        </pc:spChg>
        <pc:spChg chg="add mod">
          <ac:chgData name="Michael Freeman" userId="S::michael.freeman@smud.org::2310e1e1-dc72-4c97-8f10-02bd3ed1ada7" providerId="AD" clId="Web-{0257F6B4-384B-EBCF-083C-9BF4FFE0E407}" dt="2023-10-17T20:57:48.695" v="44" actId="14100"/>
          <ac:spMkLst>
            <pc:docMk/>
            <pc:sldMk cId="3606290425" sldId="2147377023"/>
            <ac:spMk id="8" creationId="{59DE941B-8503-E538-4F93-E3188BB8456D}"/>
          </ac:spMkLst>
        </pc:spChg>
        <pc:spChg chg="add del">
          <ac:chgData name="Michael Freeman" userId="S::michael.freeman@smud.org::2310e1e1-dc72-4c97-8f10-02bd3ed1ada7" providerId="AD" clId="Web-{0257F6B4-384B-EBCF-083C-9BF4FFE0E407}" dt="2023-10-17T20:54:47.426" v="23"/>
          <ac:spMkLst>
            <pc:docMk/>
            <pc:sldMk cId="3606290425" sldId="2147377023"/>
            <ac:spMk id="9" creationId="{99A65BC6-0AD2-0C16-2BA5-A1FFBEFD2D5E}"/>
          </ac:spMkLst>
        </pc:spChg>
        <pc:graphicFrameChg chg="mod modGraphic">
          <ac:chgData name="Michael Freeman" userId="S::michael.freeman@smud.org::2310e1e1-dc72-4c97-8f10-02bd3ed1ada7" providerId="AD" clId="Web-{0257F6B4-384B-EBCF-083C-9BF4FFE0E407}" dt="2023-10-17T20:54:09.894" v="19"/>
          <ac:graphicFrameMkLst>
            <pc:docMk/>
            <pc:sldMk cId="3606290425" sldId="2147377023"/>
            <ac:graphicFrameMk id="13" creationId="{6C9AA8BA-BB21-ABED-5D4E-E44BAB675CA0}"/>
          </ac:graphicFrameMkLst>
        </pc:graphicFrameChg>
      </pc:sldChg>
    </pc:docChg>
  </pc:docChgLst>
  <pc:docChgLst>
    <pc:chgData name="Michael Freeman" userId="S::michael.freeman@smud.org::2310e1e1-dc72-4c97-8f10-02bd3ed1ada7" providerId="AD" clId="Web-{B51B4222-C170-67B4-718E-B1149AD6B8DC}"/>
    <pc:docChg chg="addSld modSld">
      <pc:chgData name="Michael Freeman" userId="S::michael.freeman@smud.org::2310e1e1-dc72-4c97-8f10-02bd3ed1ada7" providerId="AD" clId="Web-{B51B4222-C170-67B4-718E-B1149AD6B8DC}" dt="2023-10-16T17:01:06.403" v="41"/>
      <pc:docMkLst>
        <pc:docMk/>
      </pc:docMkLst>
      <pc:sldChg chg="delSp modSp">
        <pc:chgData name="Michael Freeman" userId="S::michael.freeman@smud.org::2310e1e1-dc72-4c97-8f10-02bd3ed1ada7" providerId="AD" clId="Web-{B51B4222-C170-67B4-718E-B1149AD6B8DC}" dt="2023-10-16T16:57:41.541" v="25"/>
        <pc:sldMkLst>
          <pc:docMk/>
          <pc:sldMk cId="973098744" sldId="2147377005"/>
        </pc:sldMkLst>
        <pc:spChg chg="mod">
          <ac:chgData name="Michael Freeman" userId="S::michael.freeman@smud.org::2310e1e1-dc72-4c97-8f10-02bd3ed1ada7" providerId="AD" clId="Web-{B51B4222-C170-67B4-718E-B1149AD6B8DC}" dt="2023-10-16T16:56:49.805" v="14" actId="20577"/>
          <ac:spMkLst>
            <pc:docMk/>
            <pc:sldMk cId="973098744" sldId="2147377005"/>
            <ac:spMk id="8" creationId="{77677C3A-5CAD-DAB4-3C3E-A9205C996D6A}"/>
          </ac:spMkLst>
        </pc:spChg>
        <pc:graphicFrameChg chg="del">
          <ac:chgData name="Michael Freeman" userId="S::michael.freeman@smud.org::2310e1e1-dc72-4c97-8f10-02bd3ed1ada7" providerId="AD" clId="Web-{B51B4222-C170-67B4-718E-B1149AD6B8DC}" dt="2023-10-16T16:57:41.541" v="25"/>
          <ac:graphicFrameMkLst>
            <pc:docMk/>
            <pc:sldMk cId="973098744" sldId="2147377005"/>
            <ac:graphicFrameMk id="7" creationId="{0983045C-089D-06D5-FE2E-3B364ACDE503}"/>
          </ac:graphicFrameMkLst>
        </pc:graphicFrameChg>
        <pc:graphicFrameChg chg="del">
          <ac:chgData name="Michael Freeman" userId="S::michael.freeman@smud.org::2310e1e1-dc72-4c97-8f10-02bd3ed1ada7" providerId="AD" clId="Web-{B51B4222-C170-67B4-718E-B1149AD6B8DC}" dt="2023-10-16T16:57:00.134" v="15"/>
          <ac:graphicFrameMkLst>
            <pc:docMk/>
            <pc:sldMk cId="973098744" sldId="2147377005"/>
            <ac:graphicFrameMk id="11" creationId="{A3328E13-EC5A-DEDC-7C33-AFB67B9D08BD}"/>
          </ac:graphicFrameMkLst>
        </pc:graphicFrameChg>
      </pc:sldChg>
      <pc:sldChg chg="addSp delSp modSp new modTransition">
        <pc:chgData name="Michael Freeman" userId="S::michael.freeman@smud.org::2310e1e1-dc72-4c97-8f10-02bd3ed1ada7" providerId="AD" clId="Web-{B51B4222-C170-67B4-718E-B1149AD6B8DC}" dt="2023-10-16T17:01:03.153" v="40"/>
        <pc:sldMkLst>
          <pc:docMk/>
          <pc:sldMk cId="4229998744" sldId="2147377015"/>
        </pc:sldMkLst>
        <pc:spChg chg="del">
          <ac:chgData name="Michael Freeman" userId="S::michael.freeman@smud.org::2310e1e1-dc72-4c97-8f10-02bd3ed1ada7" providerId="AD" clId="Web-{B51B4222-C170-67B4-718E-B1149AD6B8DC}" dt="2023-10-16T16:57:03.899" v="16"/>
          <ac:spMkLst>
            <pc:docMk/>
            <pc:sldMk cId="4229998744" sldId="2147377015"/>
            <ac:spMk id="2" creationId="{7DA59CED-3395-DBCA-33A7-7DF5581C7016}"/>
          </ac:spMkLst>
        </pc:spChg>
        <pc:spChg chg="add del mod">
          <ac:chgData name="Michael Freeman" userId="S::michael.freeman@smud.org::2310e1e1-dc72-4c97-8f10-02bd3ed1ada7" providerId="AD" clId="Web-{B51B4222-C170-67B4-718E-B1149AD6B8DC}" dt="2023-10-16T16:57:27.197" v="24"/>
          <ac:spMkLst>
            <pc:docMk/>
            <pc:sldMk cId="4229998744" sldId="2147377015"/>
            <ac:spMk id="7" creationId="{FE64BA59-7712-EE40-36F2-802F26460692}"/>
          </ac:spMkLst>
        </pc:spChg>
        <pc:graphicFrameChg chg="add mod ord modGraphic">
          <ac:chgData name="Michael Freeman" userId="S::michael.freeman@smud.org::2310e1e1-dc72-4c97-8f10-02bd3ed1ada7" providerId="AD" clId="Web-{B51B4222-C170-67B4-718E-B1149AD6B8DC}" dt="2023-10-16T16:57:21.259" v="22"/>
          <ac:graphicFrameMkLst>
            <pc:docMk/>
            <pc:sldMk cId="4229998744" sldId="2147377015"/>
            <ac:graphicFrameMk id="6" creationId="{7ABEAB2B-66F6-BC4D-2137-C3735F23CECD}"/>
          </ac:graphicFrameMkLst>
        </pc:graphicFrameChg>
      </pc:sldChg>
      <pc:sldChg chg="addSp delSp modSp new">
        <pc:chgData name="Michael Freeman" userId="S::michael.freeman@smud.org::2310e1e1-dc72-4c97-8f10-02bd3ed1ada7" providerId="AD" clId="Web-{B51B4222-C170-67B4-718E-B1149AD6B8DC}" dt="2023-10-16T16:58:33.432" v="39" actId="1076"/>
        <pc:sldMkLst>
          <pc:docMk/>
          <pc:sldMk cId="2624769702" sldId="2147377016"/>
        </pc:sldMkLst>
        <pc:spChg chg="del">
          <ac:chgData name="Michael Freeman" userId="S::michael.freeman@smud.org::2310e1e1-dc72-4c97-8f10-02bd3ed1ada7" providerId="AD" clId="Web-{B51B4222-C170-67B4-718E-B1149AD6B8DC}" dt="2023-10-16T16:57:47.947" v="27"/>
          <ac:spMkLst>
            <pc:docMk/>
            <pc:sldMk cId="2624769702" sldId="2147377016"/>
            <ac:spMk id="2" creationId="{5934FFF7-0131-10C5-E614-2744BAEBE51F}"/>
          </ac:spMkLst>
        </pc:spChg>
        <pc:spChg chg="add mod">
          <ac:chgData name="Michael Freeman" userId="S::michael.freeman@smud.org::2310e1e1-dc72-4c97-8f10-02bd3ed1ada7" providerId="AD" clId="Web-{B51B4222-C170-67B4-718E-B1149AD6B8DC}" dt="2023-10-16T16:57:47.978" v="29"/>
          <ac:spMkLst>
            <pc:docMk/>
            <pc:sldMk cId="2624769702" sldId="2147377016"/>
            <ac:spMk id="7" creationId="{302AFCE5-CA24-17FB-86CE-890EA5CAFD82}"/>
          </ac:spMkLst>
        </pc:spChg>
        <pc:graphicFrameChg chg="add mod ord modGraphic">
          <ac:chgData name="Michael Freeman" userId="S::michael.freeman@smud.org::2310e1e1-dc72-4c97-8f10-02bd3ed1ada7" providerId="AD" clId="Web-{B51B4222-C170-67B4-718E-B1149AD6B8DC}" dt="2023-10-16T16:58:33.432" v="39" actId="1076"/>
          <ac:graphicFrameMkLst>
            <pc:docMk/>
            <pc:sldMk cId="2624769702" sldId="2147377016"/>
            <ac:graphicFrameMk id="6" creationId="{45E905D8-F360-4A0A-5CD4-F2DD032DE0E5}"/>
          </ac:graphicFrameMkLst>
        </pc:graphicFrameChg>
      </pc:sldChg>
      <pc:sldChg chg="add replId">
        <pc:chgData name="Michael Freeman" userId="S::michael.freeman@smud.org::2310e1e1-dc72-4c97-8f10-02bd3ed1ada7" providerId="AD" clId="Web-{B51B4222-C170-67B4-718E-B1149AD6B8DC}" dt="2023-10-16T17:01:06.403" v="41"/>
        <pc:sldMkLst>
          <pc:docMk/>
          <pc:sldMk cId="2723355916" sldId="2147377017"/>
        </pc:sldMkLst>
      </pc:sldChg>
    </pc:docChg>
  </pc:docChgLst>
  <pc:docChgLst>
    <pc:chgData name="Michael Freeman" userId="S::michael.freeman@smud.org::2310e1e1-dc72-4c97-8f10-02bd3ed1ada7" providerId="AD" clId="Web-{080628E9-C9AE-1C46-53CF-D68BFE607687}"/>
    <pc:docChg chg="addSld modSld sldOrd">
      <pc:chgData name="Michael Freeman" userId="S::michael.freeman@smud.org::2310e1e1-dc72-4c97-8f10-02bd3ed1ada7" providerId="AD" clId="Web-{080628E9-C9AE-1C46-53CF-D68BFE607687}" dt="2023-10-16T19:58:42.201" v="73" actId="14100"/>
      <pc:docMkLst>
        <pc:docMk/>
      </pc:docMkLst>
      <pc:sldChg chg="modSp">
        <pc:chgData name="Michael Freeman" userId="S::michael.freeman@smud.org::2310e1e1-dc72-4c97-8f10-02bd3ed1ada7" providerId="AD" clId="Web-{080628E9-C9AE-1C46-53CF-D68BFE607687}" dt="2023-10-16T19:56:13.777" v="67" actId="14100"/>
        <pc:sldMkLst>
          <pc:docMk/>
          <pc:sldMk cId="2123522022" sldId="2147377021"/>
        </pc:sldMkLst>
        <pc:picChg chg="mod modCrop">
          <ac:chgData name="Michael Freeman" userId="S::michael.freeman@smud.org::2310e1e1-dc72-4c97-8f10-02bd3ed1ada7" providerId="AD" clId="Web-{080628E9-C9AE-1C46-53CF-D68BFE607687}" dt="2023-10-16T19:56:13.777" v="67" actId="14100"/>
          <ac:picMkLst>
            <pc:docMk/>
            <pc:sldMk cId="2123522022" sldId="2147377021"/>
            <ac:picMk id="5" creationId="{0F807141-9A1F-8FEB-5FD3-833D6FEA8541}"/>
          </ac:picMkLst>
        </pc:picChg>
      </pc:sldChg>
      <pc:sldChg chg="addSp delSp modSp">
        <pc:chgData name="Michael Freeman" userId="S::michael.freeman@smud.org::2310e1e1-dc72-4c97-8f10-02bd3ed1ada7" providerId="AD" clId="Web-{080628E9-C9AE-1C46-53CF-D68BFE607687}" dt="2023-10-16T19:58:42.201" v="73" actId="14100"/>
        <pc:sldMkLst>
          <pc:docMk/>
          <pc:sldMk cId="1591270248" sldId="2147377022"/>
        </pc:sldMkLst>
        <pc:picChg chg="del mod modCrop">
          <ac:chgData name="Michael Freeman" userId="S::michael.freeman@smud.org::2310e1e1-dc72-4c97-8f10-02bd3ed1ada7" providerId="AD" clId="Web-{080628E9-C9AE-1C46-53CF-D68BFE607687}" dt="2023-10-16T19:57:33.887" v="69"/>
          <ac:picMkLst>
            <pc:docMk/>
            <pc:sldMk cId="1591270248" sldId="2147377022"/>
            <ac:picMk id="5" creationId="{0F807141-9A1F-8FEB-5FD3-833D6FEA8541}"/>
          </ac:picMkLst>
        </pc:picChg>
        <pc:picChg chg="add mod ord">
          <ac:chgData name="Michael Freeman" userId="S::michael.freeman@smud.org::2310e1e1-dc72-4c97-8f10-02bd3ed1ada7" providerId="AD" clId="Web-{080628E9-C9AE-1C46-53CF-D68BFE607687}" dt="2023-10-16T19:58:42.201" v="73" actId="14100"/>
          <ac:picMkLst>
            <pc:docMk/>
            <pc:sldMk cId="1591270248" sldId="2147377022"/>
            <ac:picMk id="16" creationId="{CFC5973B-6603-793E-C62B-777959847BCF}"/>
          </ac:picMkLst>
        </pc:picChg>
      </pc:sldChg>
      <pc:sldChg chg="modSp">
        <pc:chgData name="Michael Freeman" userId="S::michael.freeman@smud.org::2310e1e1-dc72-4c97-8f10-02bd3ed1ada7" providerId="AD" clId="Web-{080628E9-C9AE-1C46-53CF-D68BFE607687}" dt="2023-10-16T19:52:13.930" v="53"/>
        <pc:sldMkLst>
          <pc:docMk/>
          <pc:sldMk cId="3606290425" sldId="2147377023"/>
        </pc:sldMkLst>
        <pc:graphicFrameChg chg="mod modGraphic">
          <ac:chgData name="Michael Freeman" userId="S::michael.freeman@smud.org::2310e1e1-dc72-4c97-8f10-02bd3ed1ada7" providerId="AD" clId="Web-{080628E9-C9AE-1C46-53CF-D68BFE607687}" dt="2023-10-16T19:05:11.944" v="43"/>
          <ac:graphicFrameMkLst>
            <pc:docMk/>
            <pc:sldMk cId="3606290425" sldId="2147377023"/>
            <ac:graphicFrameMk id="13" creationId="{6C9AA8BA-BB21-ABED-5D4E-E44BAB675CA0}"/>
          </ac:graphicFrameMkLst>
        </pc:graphicFrameChg>
        <pc:picChg chg="mod modCrop">
          <ac:chgData name="Michael Freeman" userId="S::michael.freeman@smud.org::2310e1e1-dc72-4c97-8f10-02bd3ed1ada7" providerId="AD" clId="Web-{080628E9-C9AE-1C46-53CF-D68BFE607687}" dt="2023-10-16T19:52:13.930" v="53"/>
          <ac:picMkLst>
            <pc:docMk/>
            <pc:sldMk cId="3606290425" sldId="2147377023"/>
            <ac:picMk id="5" creationId="{0F807141-9A1F-8FEB-5FD3-833D6FEA8541}"/>
          </ac:picMkLst>
        </pc:picChg>
      </pc:sldChg>
      <pc:sldChg chg="modSp">
        <pc:chgData name="Michael Freeman" userId="S::michael.freeman@smud.org::2310e1e1-dc72-4c97-8f10-02bd3ed1ada7" providerId="AD" clId="Web-{080628E9-C9AE-1C46-53CF-D68BFE607687}" dt="2023-10-16T19:54:36.541" v="62"/>
        <pc:sldMkLst>
          <pc:docMk/>
          <pc:sldMk cId="2988384112" sldId="2147377024"/>
        </pc:sldMkLst>
        <pc:picChg chg="mod modCrop">
          <ac:chgData name="Michael Freeman" userId="S::michael.freeman@smud.org::2310e1e1-dc72-4c97-8f10-02bd3ed1ada7" providerId="AD" clId="Web-{080628E9-C9AE-1C46-53CF-D68BFE607687}" dt="2023-10-16T19:52:39.164" v="55"/>
          <ac:picMkLst>
            <pc:docMk/>
            <pc:sldMk cId="2988384112" sldId="2147377024"/>
            <ac:picMk id="5" creationId="{0F807141-9A1F-8FEB-5FD3-833D6FEA8541}"/>
          </ac:picMkLst>
        </pc:picChg>
        <pc:picChg chg="mod modCrop">
          <ac:chgData name="Michael Freeman" userId="S::michael.freeman@smud.org::2310e1e1-dc72-4c97-8f10-02bd3ed1ada7" providerId="AD" clId="Web-{080628E9-C9AE-1C46-53CF-D68BFE607687}" dt="2023-10-16T19:54:36.541" v="62"/>
          <ac:picMkLst>
            <pc:docMk/>
            <pc:sldMk cId="2988384112" sldId="2147377024"/>
            <ac:picMk id="18" creationId="{2F9CA83C-F87D-3B23-BDCE-5444DDA6F41A}"/>
          </ac:picMkLst>
        </pc:picChg>
      </pc:sldChg>
      <pc:sldChg chg="modSp">
        <pc:chgData name="Michael Freeman" userId="S::michael.freeman@smud.org::2310e1e1-dc72-4c97-8f10-02bd3ed1ada7" providerId="AD" clId="Web-{080628E9-C9AE-1C46-53CF-D68BFE607687}" dt="2023-10-16T19:55:02.604" v="64"/>
        <pc:sldMkLst>
          <pc:docMk/>
          <pc:sldMk cId="1921800489" sldId="2147377025"/>
        </pc:sldMkLst>
        <pc:picChg chg="mod modCrop">
          <ac:chgData name="Michael Freeman" userId="S::michael.freeman@smud.org::2310e1e1-dc72-4c97-8f10-02bd3ed1ada7" providerId="AD" clId="Web-{080628E9-C9AE-1C46-53CF-D68BFE607687}" dt="2023-10-16T19:55:02.604" v="64"/>
          <ac:picMkLst>
            <pc:docMk/>
            <pc:sldMk cId="1921800489" sldId="2147377025"/>
            <ac:picMk id="5" creationId="{0F807141-9A1F-8FEB-5FD3-833D6FEA8541}"/>
          </ac:picMkLst>
        </pc:picChg>
        <pc:picChg chg="mod modCrop">
          <ac:chgData name="Michael Freeman" userId="S::michael.freeman@smud.org::2310e1e1-dc72-4c97-8f10-02bd3ed1ada7" providerId="AD" clId="Web-{080628E9-C9AE-1C46-53CF-D68BFE607687}" dt="2023-10-16T19:53:23.196" v="57"/>
          <ac:picMkLst>
            <pc:docMk/>
            <pc:sldMk cId="1921800489" sldId="2147377025"/>
            <ac:picMk id="18" creationId="{2F9CA83C-F87D-3B23-BDCE-5444DDA6F41A}"/>
          </ac:picMkLst>
        </pc:picChg>
      </pc:sldChg>
      <pc:sldChg chg="modSp ord">
        <pc:chgData name="Michael Freeman" userId="S::michael.freeman@smud.org::2310e1e1-dc72-4c97-8f10-02bd3ed1ada7" providerId="AD" clId="Web-{080628E9-C9AE-1C46-53CF-D68BFE607687}" dt="2023-10-16T19:54:01.009" v="60"/>
        <pc:sldMkLst>
          <pc:docMk/>
          <pc:sldMk cId="1831906851" sldId="2147377026"/>
        </pc:sldMkLst>
        <pc:picChg chg="mod modCrop">
          <ac:chgData name="Michael Freeman" userId="S::michael.freeman@smud.org::2310e1e1-dc72-4c97-8f10-02bd3ed1ada7" providerId="AD" clId="Web-{080628E9-C9AE-1C46-53CF-D68BFE607687}" dt="2023-10-16T19:50:04.537" v="46"/>
          <ac:picMkLst>
            <pc:docMk/>
            <pc:sldMk cId="1831906851" sldId="2147377026"/>
            <ac:picMk id="5" creationId="{0F807141-9A1F-8FEB-5FD3-833D6FEA8541}"/>
          </ac:picMkLst>
        </pc:picChg>
        <pc:picChg chg="mod modCrop">
          <ac:chgData name="Michael Freeman" userId="S::michael.freeman@smud.org::2310e1e1-dc72-4c97-8f10-02bd3ed1ada7" providerId="AD" clId="Web-{080628E9-C9AE-1C46-53CF-D68BFE607687}" dt="2023-10-16T19:54:01.009" v="60"/>
          <ac:picMkLst>
            <pc:docMk/>
            <pc:sldMk cId="1831906851" sldId="2147377026"/>
            <ac:picMk id="18" creationId="{2F9CA83C-F87D-3B23-BDCE-5444DDA6F41A}"/>
          </ac:picMkLst>
        </pc:picChg>
      </pc:sldChg>
      <pc:sldChg chg="new">
        <pc:chgData name="Michael Freeman" userId="S::michael.freeman@smud.org::2310e1e1-dc72-4c97-8f10-02bd3ed1ada7" providerId="AD" clId="Web-{080628E9-C9AE-1C46-53CF-D68BFE607687}" dt="2023-10-16T19:48:05.833" v="44"/>
        <pc:sldMkLst>
          <pc:docMk/>
          <pc:sldMk cId="408561284" sldId="2147377027"/>
        </pc:sldMkLst>
      </pc:sldChg>
    </pc:docChg>
  </pc:docChgLst>
  <pc:docChgLst>
    <pc:chgData name="Michael Freeman" userId="S::michael.freeman@smud.org::2310e1e1-dc72-4c97-8f10-02bd3ed1ada7" providerId="AD" clId="Web-{9B0628C2-C84D-38DE-84AB-527FC5C035E2}"/>
    <pc:docChg chg="modSld">
      <pc:chgData name="Michael Freeman" userId="S::michael.freeman@smud.org::2310e1e1-dc72-4c97-8f10-02bd3ed1ada7" providerId="AD" clId="Web-{9B0628C2-C84D-38DE-84AB-527FC5C035E2}" dt="2023-10-17T23:00:33.463" v="22"/>
      <pc:docMkLst>
        <pc:docMk/>
      </pc:docMkLst>
      <pc:sldChg chg="modNotes">
        <pc:chgData name="Michael Freeman" userId="S::michael.freeman@smud.org::2310e1e1-dc72-4c97-8f10-02bd3ed1ada7" providerId="AD" clId="Web-{9B0628C2-C84D-38DE-84AB-527FC5C035E2}" dt="2023-10-17T22:49:33.499" v="2"/>
        <pc:sldMkLst>
          <pc:docMk/>
          <pc:sldMk cId="2123522022" sldId="2147377021"/>
        </pc:sldMkLst>
      </pc:sldChg>
      <pc:sldChg chg="modNotes">
        <pc:chgData name="Michael Freeman" userId="S::michael.freeman@smud.org::2310e1e1-dc72-4c97-8f10-02bd3ed1ada7" providerId="AD" clId="Web-{9B0628C2-C84D-38DE-84AB-527FC5C035E2}" dt="2023-10-17T22:50:07.109" v="4"/>
        <pc:sldMkLst>
          <pc:docMk/>
          <pc:sldMk cId="1591270248" sldId="2147377022"/>
        </pc:sldMkLst>
      </pc:sldChg>
      <pc:sldChg chg="modNotes">
        <pc:chgData name="Michael Freeman" userId="S::michael.freeman@smud.org::2310e1e1-dc72-4c97-8f10-02bd3ed1ada7" providerId="AD" clId="Web-{9B0628C2-C84D-38DE-84AB-527FC5C035E2}" dt="2023-10-17T22:51:31.313" v="11"/>
        <pc:sldMkLst>
          <pc:docMk/>
          <pc:sldMk cId="2988384112" sldId="2147377024"/>
        </pc:sldMkLst>
      </pc:sldChg>
      <pc:sldChg chg="modNotes">
        <pc:chgData name="Michael Freeman" userId="S::michael.freeman@smud.org::2310e1e1-dc72-4c97-8f10-02bd3ed1ada7" providerId="AD" clId="Web-{9B0628C2-C84D-38DE-84AB-527FC5C035E2}" dt="2023-10-17T23:00:23.104" v="18"/>
        <pc:sldMkLst>
          <pc:docMk/>
          <pc:sldMk cId="1921800489" sldId="2147377025"/>
        </pc:sldMkLst>
      </pc:sldChg>
      <pc:sldChg chg="modNotes">
        <pc:chgData name="Michael Freeman" userId="S::michael.freeman@smud.org::2310e1e1-dc72-4c97-8f10-02bd3ed1ada7" providerId="AD" clId="Web-{9B0628C2-C84D-38DE-84AB-527FC5C035E2}" dt="2023-10-17T23:00:33.463" v="22"/>
        <pc:sldMkLst>
          <pc:docMk/>
          <pc:sldMk cId="1831906851" sldId="2147377026"/>
        </pc:sldMkLst>
      </pc:sldChg>
      <pc:sldChg chg="modNotes">
        <pc:chgData name="Michael Freeman" userId="S::michael.freeman@smud.org::2310e1e1-dc72-4c97-8f10-02bd3ed1ada7" providerId="AD" clId="Web-{9B0628C2-C84D-38DE-84AB-527FC5C035E2}" dt="2023-10-17T22:50:42.047" v="7"/>
        <pc:sldMkLst>
          <pc:docMk/>
          <pc:sldMk cId="1200097247" sldId="2147377029"/>
        </pc:sldMkLst>
      </pc:sldChg>
      <pc:sldChg chg="modNotes">
        <pc:chgData name="Michael Freeman" userId="S::michael.freeman@smud.org::2310e1e1-dc72-4c97-8f10-02bd3ed1ada7" providerId="AD" clId="Web-{9B0628C2-C84D-38DE-84AB-527FC5C035E2}" dt="2023-10-17T22:50:50.313" v="9"/>
        <pc:sldMkLst>
          <pc:docMk/>
          <pc:sldMk cId="1182096045" sldId="2147377030"/>
        </pc:sldMkLst>
      </pc:sldChg>
    </pc:docChg>
  </pc:docChgLst>
  <pc:docChgLst>
    <pc:chgData name="Michael Freeman" userId="2310e1e1-dc72-4c97-8f10-02bd3ed1ada7" providerId="ADAL" clId="{36B0A7BF-B234-4389-AD2F-18E54984C3AC}"/>
    <pc:docChg chg="undo redo custSel addSld delSld modSld sldOrd">
      <pc:chgData name="Michael Freeman" userId="2310e1e1-dc72-4c97-8f10-02bd3ed1ada7" providerId="ADAL" clId="{36B0A7BF-B234-4389-AD2F-18E54984C3AC}" dt="2023-10-18T20:25:26.149" v="12121" actId="20577"/>
      <pc:docMkLst>
        <pc:docMk/>
      </pc:docMkLst>
      <pc:sldChg chg="addSp delSp modSp del mod">
        <pc:chgData name="Michael Freeman" userId="2310e1e1-dc72-4c97-8f10-02bd3ed1ada7" providerId="ADAL" clId="{36B0A7BF-B234-4389-AD2F-18E54984C3AC}" dt="2023-10-16T23:01:13.362" v="8110" actId="2696"/>
        <pc:sldMkLst>
          <pc:docMk/>
          <pc:sldMk cId="973098744" sldId="2147377005"/>
        </pc:sldMkLst>
        <pc:spChg chg="mod">
          <ac:chgData name="Michael Freeman" userId="2310e1e1-dc72-4c97-8f10-02bd3ed1ada7" providerId="ADAL" clId="{36B0A7BF-B234-4389-AD2F-18E54984C3AC}" dt="2023-10-16T18:26:54.694" v="3520" actId="1037"/>
          <ac:spMkLst>
            <pc:docMk/>
            <pc:sldMk cId="973098744" sldId="2147377005"/>
            <ac:spMk id="2" creationId="{3A26F125-CA9F-F0BC-E4A5-868997E98795}"/>
          </ac:spMkLst>
        </pc:spChg>
        <pc:spChg chg="mod ord">
          <ac:chgData name="Michael Freeman" userId="2310e1e1-dc72-4c97-8f10-02bd3ed1ada7" providerId="ADAL" clId="{36B0A7BF-B234-4389-AD2F-18E54984C3AC}" dt="2023-10-16T18:03:48.215" v="1057" actId="207"/>
          <ac:spMkLst>
            <pc:docMk/>
            <pc:sldMk cId="973098744" sldId="2147377005"/>
            <ac:spMk id="6" creationId="{6FEB6A7C-755D-9CF8-F545-6A829DE5E910}"/>
          </ac:spMkLst>
        </pc:spChg>
        <pc:spChg chg="add mod">
          <ac:chgData name="Michael Freeman" userId="2310e1e1-dc72-4c97-8f10-02bd3ed1ada7" providerId="ADAL" clId="{36B0A7BF-B234-4389-AD2F-18E54984C3AC}" dt="2023-10-16T18:05:00.012" v="1221" actId="1038"/>
          <ac:spMkLst>
            <pc:docMk/>
            <pc:sldMk cId="973098744" sldId="2147377005"/>
            <ac:spMk id="7" creationId="{4EBC6D71-055D-EAEC-3F30-C91B9C6A0981}"/>
          </ac:spMkLst>
        </pc:spChg>
        <pc:spChg chg="mod ord">
          <ac:chgData name="Michael Freeman" userId="2310e1e1-dc72-4c97-8f10-02bd3ed1ada7" providerId="ADAL" clId="{36B0A7BF-B234-4389-AD2F-18E54984C3AC}" dt="2023-10-16T18:00:02.602" v="981" actId="1076"/>
          <ac:spMkLst>
            <pc:docMk/>
            <pc:sldMk cId="973098744" sldId="2147377005"/>
            <ac:spMk id="8" creationId="{77677C3A-5CAD-DAB4-3C3E-A9205C996D6A}"/>
          </ac:spMkLst>
        </pc:spChg>
        <pc:spChg chg="add mod">
          <ac:chgData name="Michael Freeman" userId="2310e1e1-dc72-4c97-8f10-02bd3ed1ada7" providerId="ADAL" clId="{36B0A7BF-B234-4389-AD2F-18E54984C3AC}" dt="2023-10-16T18:03:48.215" v="1057" actId="207"/>
          <ac:spMkLst>
            <pc:docMk/>
            <pc:sldMk cId="973098744" sldId="2147377005"/>
            <ac:spMk id="9" creationId="{B3B22916-14F5-32F5-6BB3-A55037E5C0E0}"/>
          </ac:spMkLst>
        </pc:spChg>
        <pc:spChg chg="mod">
          <ac:chgData name="Michael Freeman" userId="2310e1e1-dc72-4c97-8f10-02bd3ed1ada7" providerId="ADAL" clId="{36B0A7BF-B234-4389-AD2F-18E54984C3AC}" dt="2023-10-16T18:00:45.775" v="1000" actId="14100"/>
          <ac:spMkLst>
            <pc:docMk/>
            <pc:sldMk cId="973098744" sldId="2147377005"/>
            <ac:spMk id="10" creationId="{0FA53524-26F7-9D01-B915-566F9E90FD48}"/>
          </ac:spMkLst>
        </pc:spChg>
        <pc:spChg chg="add mod ord">
          <ac:chgData name="Michael Freeman" userId="2310e1e1-dc72-4c97-8f10-02bd3ed1ada7" providerId="ADAL" clId="{36B0A7BF-B234-4389-AD2F-18E54984C3AC}" dt="2023-10-16T18:00:35.238" v="994" actId="403"/>
          <ac:spMkLst>
            <pc:docMk/>
            <pc:sldMk cId="973098744" sldId="2147377005"/>
            <ac:spMk id="11" creationId="{75BB9D04-D85C-5892-2C73-8F6144DDA19F}"/>
          </ac:spMkLst>
        </pc:spChg>
        <pc:spChg chg="add del mod ord">
          <ac:chgData name="Michael Freeman" userId="2310e1e1-dc72-4c97-8f10-02bd3ed1ada7" providerId="ADAL" clId="{36B0A7BF-B234-4389-AD2F-18E54984C3AC}" dt="2023-10-16T17:56:27.828" v="809" actId="478"/>
          <ac:spMkLst>
            <pc:docMk/>
            <pc:sldMk cId="973098744" sldId="2147377005"/>
            <ac:spMk id="13" creationId="{10049ACD-5D0F-81F9-BF9F-D2088FA78177}"/>
          </ac:spMkLst>
        </pc:spChg>
        <pc:spChg chg="mod">
          <ac:chgData name="Michael Freeman" userId="2310e1e1-dc72-4c97-8f10-02bd3ed1ada7" providerId="ADAL" clId="{36B0A7BF-B234-4389-AD2F-18E54984C3AC}" dt="2023-10-16T18:26:55.727" v="3522" actId="1037"/>
          <ac:spMkLst>
            <pc:docMk/>
            <pc:sldMk cId="973098744" sldId="2147377005"/>
            <ac:spMk id="15" creationId="{C494315C-ACF1-DD7B-F22A-78E30B0CBC47}"/>
          </ac:spMkLst>
        </pc:spChg>
        <pc:picChg chg="add mod ord">
          <ac:chgData name="Michael Freeman" userId="2310e1e1-dc72-4c97-8f10-02bd3ed1ada7" providerId="ADAL" clId="{36B0A7BF-B234-4389-AD2F-18E54984C3AC}" dt="2023-10-16T17:53:18.717" v="762" actId="167"/>
          <ac:picMkLst>
            <pc:docMk/>
            <pc:sldMk cId="973098744" sldId="2147377005"/>
            <ac:picMk id="5" creationId="{0F807141-9A1F-8FEB-5FD3-833D6FEA8541}"/>
          </ac:picMkLst>
        </pc:picChg>
      </pc:sldChg>
      <pc:sldChg chg="modSp mod">
        <pc:chgData name="Michael Freeman" userId="2310e1e1-dc72-4c97-8f10-02bd3ed1ada7" providerId="ADAL" clId="{36B0A7BF-B234-4389-AD2F-18E54984C3AC}" dt="2023-10-16T17:52:16.146" v="749" actId="1076"/>
        <pc:sldMkLst>
          <pc:docMk/>
          <pc:sldMk cId="524326793" sldId="2147377013"/>
        </pc:sldMkLst>
        <pc:spChg chg="mod">
          <ac:chgData name="Michael Freeman" userId="2310e1e1-dc72-4c97-8f10-02bd3ed1ada7" providerId="ADAL" clId="{36B0A7BF-B234-4389-AD2F-18E54984C3AC}" dt="2023-10-16T17:52:16.146" v="749" actId="1076"/>
          <ac:spMkLst>
            <pc:docMk/>
            <pc:sldMk cId="524326793" sldId="2147377013"/>
            <ac:spMk id="8" creationId="{0FFEBB57-5DC7-5619-A204-0E84289418B7}"/>
          </ac:spMkLst>
        </pc:spChg>
      </pc:sldChg>
      <pc:sldChg chg="addSp modSp del">
        <pc:chgData name="Michael Freeman" userId="2310e1e1-dc72-4c97-8f10-02bd3ed1ada7" providerId="ADAL" clId="{36B0A7BF-B234-4389-AD2F-18E54984C3AC}" dt="2023-10-16T23:01:13.362" v="8110" actId="2696"/>
        <pc:sldMkLst>
          <pc:docMk/>
          <pc:sldMk cId="31718374" sldId="2147377014"/>
        </pc:sldMkLst>
        <pc:picChg chg="add mod">
          <ac:chgData name="Michael Freeman" userId="2310e1e1-dc72-4c97-8f10-02bd3ed1ada7" providerId="ADAL" clId="{36B0A7BF-B234-4389-AD2F-18E54984C3AC}" dt="2023-10-16T17:40:12.553" v="506"/>
          <ac:picMkLst>
            <pc:docMk/>
            <pc:sldMk cId="31718374" sldId="2147377014"/>
            <ac:picMk id="5" creationId="{2067FF8F-417C-A768-A0AE-8ACA3D7AD3D5}"/>
          </ac:picMkLst>
        </pc:picChg>
      </pc:sldChg>
      <pc:sldChg chg="addSp delSp modSp del mod modTransition">
        <pc:chgData name="Michael Freeman" userId="2310e1e1-dc72-4c97-8f10-02bd3ed1ada7" providerId="ADAL" clId="{36B0A7BF-B234-4389-AD2F-18E54984C3AC}" dt="2023-10-16T18:57:24.014" v="5174" actId="47"/>
        <pc:sldMkLst>
          <pc:docMk/>
          <pc:sldMk cId="4229998744" sldId="2147377015"/>
        </pc:sldMkLst>
        <pc:spChg chg="add mod">
          <ac:chgData name="Michael Freeman" userId="2310e1e1-dc72-4c97-8f10-02bd3ed1ada7" providerId="ADAL" clId="{36B0A7BF-B234-4389-AD2F-18E54984C3AC}" dt="2023-10-16T17:48:48.381" v="742" actId="21"/>
          <ac:spMkLst>
            <pc:docMk/>
            <pc:sldMk cId="4229998744" sldId="2147377015"/>
            <ac:spMk id="5" creationId="{28A12C4D-6392-5FE5-586C-8002DFFF398C}"/>
          </ac:spMkLst>
        </pc:spChg>
        <pc:graphicFrameChg chg="del mod modGraphic">
          <ac:chgData name="Michael Freeman" userId="2310e1e1-dc72-4c97-8f10-02bd3ed1ada7" providerId="ADAL" clId="{36B0A7BF-B234-4389-AD2F-18E54984C3AC}" dt="2023-10-16T17:48:48.381" v="742" actId="21"/>
          <ac:graphicFrameMkLst>
            <pc:docMk/>
            <pc:sldMk cId="4229998744" sldId="2147377015"/>
            <ac:graphicFrameMk id="6" creationId="{7ABEAB2B-66F6-BC4D-2137-C3735F23CECD}"/>
          </ac:graphicFrameMkLst>
        </pc:graphicFrameChg>
      </pc:sldChg>
      <pc:sldChg chg="addSp delSp modSp del mod">
        <pc:chgData name="Michael Freeman" userId="2310e1e1-dc72-4c97-8f10-02bd3ed1ada7" providerId="ADAL" clId="{36B0A7BF-B234-4389-AD2F-18E54984C3AC}" dt="2023-10-16T18:57:29.564" v="5175" actId="47"/>
        <pc:sldMkLst>
          <pc:docMk/>
          <pc:sldMk cId="2624769702" sldId="2147377016"/>
        </pc:sldMkLst>
        <pc:spChg chg="add del mod">
          <ac:chgData name="Michael Freeman" userId="2310e1e1-dc72-4c97-8f10-02bd3ed1ada7" providerId="ADAL" clId="{36B0A7BF-B234-4389-AD2F-18E54984C3AC}" dt="2023-10-16T17:40:18.156" v="507" actId="21"/>
          <ac:spMkLst>
            <pc:docMk/>
            <pc:sldMk cId="2624769702" sldId="2147377016"/>
            <ac:spMk id="5" creationId="{11551E6C-C2EA-7013-3E9C-59004668BCAD}"/>
          </ac:spMkLst>
        </pc:spChg>
        <pc:graphicFrameChg chg="add mod modGraphic">
          <ac:chgData name="Michael Freeman" userId="2310e1e1-dc72-4c97-8f10-02bd3ed1ada7" providerId="ADAL" clId="{36B0A7BF-B234-4389-AD2F-18E54984C3AC}" dt="2023-10-16T17:11:58.705" v="49" actId="122"/>
          <ac:graphicFrameMkLst>
            <pc:docMk/>
            <pc:sldMk cId="2624769702" sldId="2147377016"/>
            <ac:graphicFrameMk id="2" creationId="{A6243B5F-226D-8676-CDBE-DA410DB20F93}"/>
          </ac:graphicFrameMkLst>
        </pc:graphicFrameChg>
        <pc:graphicFrameChg chg="modGraphic">
          <ac:chgData name="Michael Freeman" userId="2310e1e1-dc72-4c97-8f10-02bd3ed1ada7" providerId="ADAL" clId="{36B0A7BF-B234-4389-AD2F-18E54984C3AC}" dt="2023-10-16T17:11:53.654" v="48" actId="122"/>
          <ac:graphicFrameMkLst>
            <pc:docMk/>
            <pc:sldMk cId="2624769702" sldId="2147377016"/>
            <ac:graphicFrameMk id="6" creationId="{45E905D8-F360-4A0A-5CD4-F2DD032DE0E5}"/>
          </ac:graphicFrameMkLst>
        </pc:graphicFrameChg>
        <pc:picChg chg="add del mod ord">
          <ac:chgData name="Michael Freeman" userId="2310e1e1-dc72-4c97-8f10-02bd3ed1ada7" providerId="ADAL" clId="{36B0A7BF-B234-4389-AD2F-18E54984C3AC}" dt="2023-10-16T17:31:44.019" v="250" actId="478"/>
          <ac:picMkLst>
            <pc:docMk/>
            <pc:sldMk cId="2624769702" sldId="2147377016"/>
            <ac:picMk id="9" creationId="{337EA19E-3493-997A-F3B0-C13572666DFA}"/>
          </ac:picMkLst>
        </pc:picChg>
        <pc:picChg chg="add del mod">
          <ac:chgData name="Michael Freeman" userId="2310e1e1-dc72-4c97-8f10-02bd3ed1ada7" providerId="ADAL" clId="{36B0A7BF-B234-4389-AD2F-18E54984C3AC}" dt="2023-10-16T17:40:10.422" v="505" actId="21"/>
          <ac:picMkLst>
            <pc:docMk/>
            <pc:sldMk cId="2624769702" sldId="2147377016"/>
            <ac:picMk id="11" creationId="{5AF11320-A540-C047-D989-CB4E68325343}"/>
          </ac:picMkLst>
        </pc:picChg>
        <pc:picChg chg="add del mod">
          <ac:chgData name="Michael Freeman" userId="2310e1e1-dc72-4c97-8f10-02bd3ed1ada7" providerId="ADAL" clId="{36B0A7BF-B234-4389-AD2F-18E54984C3AC}" dt="2023-10-16T17:31:48.321" v="251" actId="21"/>
          <ac:picMkLst>
            <pc:docMk/>
            <pc:sldMk cId="2624769702" sldId="2147377016"/>
            <ac:picMk id="13" creationId="{58770DCA-672D-11C5-48BC-FFB04C902C2A}"/>
          </ac:picMkLst>
        </pc:picChg>
      </pc:sldChg>
      <pc:sldChg chg="addSp delSp modSp add del mod modTransition">
        <pc:chgData name="Michael Freeman" userId="2310e1e1-dc72-4c97-8f10-02bd3ed1ada7" providerId="ADAL" clId="{36B0A7BF-B234-4389-AD2F-18E54984C3AC}" dt="2023-10-16T23:01:13.362" v="8110" actId="2696"/>
        <pc:sldMkLst>
          <pc:docMk/>
          <pc:sldMk cId="2215155331" sldId="2147377017"/>
        </pc:sldMkLst>
        <pc:spChg chg="mod">
          <ac:chgData name="Michael Freeman" userId="2310e1e1-dc72-4c97-8f10-02bd3ed1ada7" providerId="ADAL" clId="{36B0A7BF-B234-4389-AD2F-18E54984C3AC}" dt="2023-10-16T17:37:30.296" v="449" actId="1038"/>
          <ac:spMkLst>
            <pc:docMk/>
            <pc:sldMk cId="2215155331" sldId="2147377017"/>
            <ac:spMk id="2" creationId="{3A26F125-CA9F-F0BC-E4A5-868997E98795}"/>
          </ac:spMkLst>
        </pc:spChg>
        <pc:spChg chg="del">
          <ac:chgData name="Michael Freeman" userId="2310e1e1-dc72-4c97-8f10-02bd3ed1ada7" providerId="ADAL" clId="{36B0A7BF-B234-4389-AD2F-18E54984C3AC}" dt="2023-10-16T18:09:03.444" v="1653" actId="478"/>
          <ac:spMkLst>
            <pc:docMk/>
            <pc:sldMk cId="2215155331" sldId="2147377017"/>
            <ac:spMk id="6" creationId="{6FEB6A7C-755D-9CF8-F545-6A829DE5E910}"/>
          </ac:spMkLst>
        </pc:spChg>
        <pc:spChg chg="add mod">
          <ac:chgData name="Michael Freeman" userId="2310e1e1-dc72-4c97-8f10-02bd3ed1ada7" providerId="ADAL" clId="{36B0A7BF-B234-4389-AD2F-18E54984C3AC}" dt="2023-10-16T18:11:53.853" v="2162" actId="20577"/>
          <ac:spMkLst>
            <pc:docMk/>
            <pc:sldMk cId="2215155331" sldId="2147377017"/>
            <ac:spMk id="7" creationId="{1FA8A268-0A47-9B9C-E81D-B932867476C6}"/>
          </ac:spMkLst>
        </pc:spChg>
        <pc:spChg chg="del mod">
          <ac:chgData name="Michael Freeman" userId="2310e1e1-dc72-4c97-8f10-02bd3ed1ada7" providerId="ADAL" clId="{36B0A7BF-B234-4389-AD2F-18E54984C3AC}" dt="2023-10-16T18:05:17.055" v="1266" actId="478"/>
          <ac:spMkLst>
            <pc:docMk/>
            <pc:sldMk cId="2215155331" sldId="2147377017"/>
            <ac:spMk id="8" creationId="{77677C3A-5CAD-DAB4-3C3E-A9205C996D6A}"/>
          </ac:spMkLst>
        </pc:spChg>
        <pc:spChg chg="add del mod ord">
          <ac:chgData name="Michael Freeman" userId="2310e1e1-dc72-4c97-8f10-02bd3ed1ada7" providerId="ADAL" clId="{36B0A7BF-B234-4389-AD2F-18E54984C3AC}" dt="2023-10-16T18:06:23.514" v="1346" actId="478"/>
          <ac:spMkLst>
            <pc:docMk/>
            <pc:sldMk cId="2215155331" sldId="2147377017"/>
            <ac:spMk id="11" creationId="{65D68E1C-BEA9-D054-4256-4498370317A1}"/>
          </ac:spMkLst>
        </pc:spChg>
        <pc:spChg chg="add del mod ord">
          <ac:chgData name="Michael Freeman" userId="2310e1e1-dc72-4c97-8f10-02bd3ed1ada7" providerId="ADAL" clId="{36B0A7BF-B234-4389-AD2F-18E54984C3AC}" dt="2023-10-16T17:56:17.419" v="807" actId="478"/>
          <ac:spMkLst>
            <pc:docMk/>
            <pc:sldMk cId="2215155331" sldId="2147377017"/>
            <ac:spMk id="13" creationId="{8BC4C17F-FC3C-F679-2093-A920520F9638}"/>
          </ac:spMkLst>
        </pc:spChg>
        <pc:spChg chg="add mod">
          <ac:chgData name="Michael Freeman" userId="2310e1e1-dc72-4c97-8f10-02bd3ed1ada7" providerId="ADAL" clId="{36B0A7BF-B234-4389-AD2F-18E54984C3AC}" dt="2023-10-16T18:04:24.426" v="1125" actId="1037"/>
          <ac:spMkLst>
            <pc:docMk/>
            <pc:sldMk cId="2215155331" sldId="2147377017"/>
            <ac:spMk id="14" creationId="{F8A74175-555D-0691-5B69-F2ED43336F5D}"/>
          </ac:spMkLst>
        </pc:spChg>
        <pc:spChg chg="mod">
          <ac:chgData name="Michael Freeman" userId="2310e1e1-dc72-4c97-8f10-02bd3ed1ada7" providerId="ADAL" clId="{36B0A7BF-B234-4389-AD2F-18E54984C3AC}" dt="2023-10-16T17:37:30.296" v="449" actId="1038"/>
          <ac:spMkLst>
            <pc:docMk/>
            <pc:sldMk cId="2215155331" sldId="2147377017"/>
            <ac:spMk id="15" creationId="{C494315C-ACF1-DD7B-F22A-78E30B0CBC47}"/>
          </ac:spMkLst>
        </pc:spChg>
        <pc:spChg chg="add mod">
          <ac:chgData name="Michael Freeman" userId="2310e1e1-dc72-4c97-8f10-02bd3ed1ada7" providerId="ADAL" clId="{36B0A7BF-B234-4389-AD2F-18E54984C3AC}" dt="2023-10-16T18:04:24.426" v="1125" actId="1037"/>
          <ac:spMkLst>
            <pc:docMk/>
            <pc:sldMk cId="2215155331" sldId="2147377017"/>
            <ac:spMk id="16" creationId="{EF237D00-2377-6D1A-4A11-228EB9A5C48C}"/>
          </ac:spMkLst>
        </pc:spChg>
        <pc:spChg chg="add mod">
          <ac:chgData name="Michael Freeman" userId="2310e1e1-dc72-4c97-8f10-02bd3ed1ada7" providerId="ADAL" clId="{36B0A7BF-B234-4389-AD2F-18E54984C3AC}" dt="2023-10-16T18:04:24.426" v="1125" actId="1037"/>
          <ac:spMkLst>
            <pc:docMk/>
            <pc:sldMk cId="2215155331" sldId="2147377017"/>
            <ac:spMk id="17" creationId="{78C108CA-8A8D-4A7E-10C8-0CC4075C34E9}"/>
          </ac:spMkLst>
        </pc:spChg>
        <pc:spChg chg="add del mod">
          <ac:chgData name="Michael Freeman" userId="2310e1e1-dc72-4c97-8f10-02bd3ed1ada7" providerId="ADAL" clId="{36B0A7BF-B234-4389-AD2F-18E54984C3AC}" dt="2023-10-16T18:06:26.066" v="1347" actId="478"/>
          <ac:spMkLst>
            <pc:docMk/>
            <pc:sldMk cId="2215155331" sldId="2147377017"/>
            <ac:spMk id="19" creationId="{73EDE7E9-3CCF-066B-3D37-13B2B51FC9D6}"/>
          </ac:spMkLst>
        </pc:spChg>
        <pc:spChg chg="add mod">
          <ac:chgData name="Michael Freeman" userId="2310e1e1-dc72-4c97-8f10-02bd3ed1ada7" providerId="ADAL" clId="{36B0A7BF-B234-4389-AD2F-18E54984C3AC}" dt="2023-10-16T18:09:12.941" v="1720" actId="1036"/>
          <ac:spMkLst>
            <pc:docMk/>
            <pc:sldMk cId="2215155331" sldId="2147377017"/>
            <ac:spMk id="20" creationId="{F40F9799-ECFB-9B7C-5D80-4157B69DF0CD}"/>
          </ac:spMkLst>
        </pc:spChg>
        <pc:graphicFrameChg chg="add mod">
          <ac:chgData name="Michael Freeman" userId="2310e1e1-dc72-4c97-8f10-02bd3ed1ada7" providerId="ADAL" clId="{36B0A7BF-B234-4389-AD2F-18E54984C3AC}" dt="2023-10-16T17:48:57.361" v="744" actId="1076"/>
          <ac:graphicFrameMkLst>
            <pc:docMk/>
            <pc:sldMk cId="2215155331" sldId="2147377017"/>
            <ac:graphicFrameMk id="9" creationId="{CB93255C-E049-E359-2345-926F82D4BADD}"/>
          </ac:graphicFrameMkLst>
        </pc:graphicFrameChg>
        <pc:picChg chg="mod ord">
          <ac:chgData name="Michael Freeman" userId="2310e1e1-dc72-4c97-8f10-02bd3ed1ada7" providerId="ADAL" clId="{36B0A7BF-B234-4389-AD2F-18E54984C3AC}" dt="2023-10-16T17:54:43.792" v="799" actId="167"/>
          <ac:picMkLst>
            <pc:docMk/>
            <pc:sldMk cId="2215155331" sldId="2147377017"/>
            <ac:picMk id="5" creationId="{0F807141-9A1F-8FEB-5FD3-833D6FEA8541}"/>
          </ac:picMkLst>
        </pc:picChg>
      </pc:sldChg>
      <pc:sldChg chg="modSp del mod modTransition">
        <pc:chgData name="Michael Freeman" userId="2310e1e1-dc72-4c97-8f10-02bd3ed1ada7" providerId="ADAL" clId="{36B0A7BF-B234-4389-AD2F-18E54984C3AC}" dt="2023-10-16T17:03:19.963" v="9" actId="47"/>
        <pc:sldMkLst>
          <pc:docMk/>
          <pc:sldMk cId="2723355916" sldId="2147377017"/>
        </pc:sldMkLst>
        <pc:graphicFrameChg chg="mod modGraphic">
          <ac:chgData name="Michael Freeman" userId="2310e1e1-dc72-4c97-8f10-02bd3ed1ada7" providerId="ADAL" clId="{36B0A7BF-B234-4389-AD2F-18E54984C3AC}" dt="2023-10-16T17:01:55.611" v="2" actId="1076"/>
          <ac:graphicFrameMkLst>
            <pc:docMk/>
            <pc:sldMk cId="2723355916" sldId="2147377017"/>
            <ac:graphicFrameMk id="6" creationId="{7ABEAB2B-66F6-BC4D-2137-C3735F23CECD}"/>
          </ac:graphicFrameMkLst>
        </pc:graphicFrameChg>
      </pc:sldChg>
      <pc:sldChg chg="addSp delSp modSp add del mod">
        <pc:chgData name="Michael Freeman" userId="2310e1e1-dc72-4c97-8f10-02bd3ed1ada7" providerId="ADAL" clId="{36B0A7BF-B234-4389-AD2F-18E54984C3AC}" dt="2023-10-16T23:01:13.362" v="8110" actId="2696"/>
        <pc:sldMkLst>
          <pc:docMk/>
          <pc:sldMk cId="1338739046" sldId="2147377018"/>
        </pc:sldMkLst>
        <pc:spChg chg="del mod">
          <ac:chgData name="Michael Freeman" userId="2310e1e1-dc72-4c97-8f10-02bd3ed1ada7" providerId="ADAL" clId="{36B0A7BF-B234-4389-AD2F-18E54984C3AC}" dt="2023-10-16T18:05:46.790" v="1267" actId="478"/>
          <ac:spMkLst>
            <pc:docMk/>
            <pc:sldMk cId="1338739046" sldId="2147377018"/>
            <ac:spMk id="2" creationId="{3A26F125-CA9F-F0BC-E4A5-868997E98795}"/>
          </ac:spMkLst>
        </pc:spChg>
        <pc:spChg chg="del mod">
          <ac:chgData name="Michael Freeman" userId="2310e1e1-dc72-4c97-8f10-02bd3ed1ada7" providerId="ADAL" clId="{36B0A7BF-B234-4389-AD2F-18E54984C3AC}" dt="2023-10-16T18:08:12.505" v="1603" actId="478"/>
          <ac:spMkLst>
            <pc:docMk/>
            <pc:sldMk cId="1338739046" sldId="2147377018"/>
            <ac:spMk id="6" creationId="{6FEB6A7C-755D-9CF8-F545-6A829DE5E910}"/>
          </ac:spMkLst>
        </pc:spChg>
        <pc:spChg chg="del mod">
          <ac:chgData name="Michael Freeman" userId="2310e1e1-dc72-4c97-8f10-02bd3ed1ada7" providerId="ADAL" clId="{36B0A7BF-B234-4389-AD2F-18E54984C3AC}" dt="2023-10-16T18:05:46.790" v="1267" actId="478"/>
          <ac:spMkLst>
            <pc:docMk/>
            <pc:sldMk cId="1338739046" sldId="2147377018"/>
            <ac:spMk id="7" creationId="{1FA8A268-0A47-9B9C-E81D-B932867476C6}"/>
          </ac:spMkLst>
        </pc:spChg>
        <pc:spChg chg="del">
          <ac:chgData name="Michael Freeman" userId="2310e1e1-dc72-4c97-8f10-02bd3ed1ada7" providerId="ADAL" clId="{36B0A7BF-B234-4389-AD2F-18E54984C3AC}" dt="2023-10-16T17:44:05.297" v="611" actId="478"/>
          <ac:spMkLst>
            <pc:docMk/>
            <pc:sldMk cId="1338739046" sldId="2147377018"/>
            <ac:spMk id="8" creationId="{77677C3A-5CAD-DAB4-3C3E-A9205C996D6A}"/>
          </ac:spMkLst>
        </pc:spChg>
        <pc:spChg chg="add del mod">
          <ac:chgData name="Michael Freeman" userId="2310e1e1-dc72-4c97-8f10-02bd3ed1ada7" providerId="ADAL" clId="{36B0A7BF-B234-4389-AD2F-18E54984C3AC}" dt="2023-10-16T17:49:01.028" v="745"/>
          <ac:spMkLst>
            <pc:docMk/>
            <pc:sldMk cId="1338739046" sldId="2147377018"/>
            <ac:spMk id="11" creationId="{614147D3-60E4-0A70-DC01-7B02720CF6E8}"/>
          </ac:spMkLst>
        </pc:spChg>
        <pc:spChg chg="add mod ord">
          <ac:chgData name="Michael Freeman" userId="2310e1e1-dc72-4c97-8f10-02bd3ed1ada7" providerId="ADAL" clId="{36B0A7BF-B234-4389-AD2F-18E54984C3AC}" dt="2023-10-16T17:56:38.795" v="811" actId="167"/>
          <ac:spMkLst>
            <pc:docMk/>
            <pc:sldMk cId="1338739046" sldId="2147377018"/>
            <ac:spMk id="14" creationId="{57747DE1-2D81-7E76-C1A6-E64AA8FD0B59}"/>
          </ac:spMkLst>
        </pc:spChg>
        <pc:spChg chg="del mod">
          <ac:chgData name="Michael Freeman" userId="2310e1e1-dc72-4c97-8f10-02bd3ed1ada7" providerId="ADAL" clId="{36B0A7BF-B234-4389-AD2F-18E54984C3AC}" dt="2023-10-16T18:05:46.790" v="1267" actId="478"/>
          <ac:spMkLst>
            <pc:docMk/>
            <pc:sldMk cId="1338739046" sldId="2147377018"/>
            <ac:spMk id="15" creationId="{C494315C-ACF1-DD7B-F22A-78E30B0CBC47}"/>
          </ac:spMkLst>
        </pc:spChg>
        <pc:spChg chg="add del mod">
          <ac:chgData name="Michael Freeman" userId="2310e1e1-dc72-4c97-8f10-02bd3ed1ada7" providerId="ADAL" clId="{36B0A7BF-B234-4389-AD2F-18E54984C3AC}" dt="2023-10-16T17:56:02.286" v="804" actId="478"/>
          <ac:spMkLst>
            <pc:docMk/>
            <pc:sldMk cId="1338739046" sldId="2147377018"/>
            <ac:spMk id="16" creationId="{E3F38C71-1AE3-AFA3-D803-B14D51FCBB9A}"/>
          </ac:spMkLst>
        </pc:spChg>
        <pc:spChg chg="add del mod">
          <ac:chgData name="Michael Freeman" userId="2310e1e1-dc72-4c97-8f10-02bd3ed1ada7" providerId="ADAL" clId="{36B0A7BF-B234-4389-AD2F-18E54984C3AC}" dt="2023-10-16T18:06:48.614" v="1353" actId="478"/>
          <ac:spMkLst>
            <pc:docMk/>
            <pc:sldMk cId="1338739046" sldId="2147377018"/>
            <ac:spMk id="18" creationId="{25E41858-440A-B1C2-C805-B8B193480E7C}"/>
          </ac:spMkLst>
        </pc:spChg>
        <pc:spChg chg="add del mod">
          <ac:chgData name="Michael Freeman" userId="2310e1e1-dc72-4c97-8f10-02bd3ed1ada7" providerId="ADAL" clId="{36B0A7BF-B234-4389-AD2F-18E54984C3AC}" dt="2023-10-16T18:06:47.005" v="1352" actId="478"/>
          <ac:spMkLst>
            <pc:docMk/>
            <pc:sldMk cId="1338739046" sldId="2147377018"/>
            <ac:spMk id="19" creationId="{116AA5CA-61C1-820B-BCAE-ED1D6B58A709}"/>
          </ac:spMkLst>
        </pc:spChg>
        <pc:spChg chg="add del mod">
          <ac:chgData name="Michael Freeman" userId="2310e1e1-dc72-4c97-8f10-02bd3ed1ada7" providerId="ADAL" clId="{36B0A7BF-B234-4389-AD2F-18E54984C3AC}" dt="2023-10-16T18:06:45.533" v="1351" actId="478"/>
          <ac:spMkLst>
            <pc:docMk/>
            <pc:sldMk cId="1338739046" sldId="2147377018"/>
            <ac:spMk id="20" creationId="{79FEB45A-7FA0-7379-3AE5-2CE877F74D20}"/>
          </ac:spMkLst>
        </pc:spChg>
        <pc:spChg chg="add del mod">
          <ac:chgData name="Michael Freeman" userId="2310e1e1-dc72-4c97-8f10-02bd3ed1ada7" providerId="ADAL" clId="{36B0A7BF-B234-4389-AD2F-18E54984C3AC}" dt="2023-10-16T18:12:11.316" v="2164" actId="478"/>
          <ac:spMkLst>
            <pc:docMk/>
            <pc:sldMk cId="1338739046" sldId="2147377018"/>
            <ac:spMk id="21" creationId="{DA3AF83B-70EB-B187-899D-09A56696045D}"/>
          </ac:spMkLst>
        </pc:spChg>
        <pc:spChg chg="add del mod">
          <ac:chgData name="Michael Freeman" userId="2310e1e1-dc72-4c97-8f10-02bd3ed1ada7" providerId="ADAL" clId="{36B0A7BF-B234-4389-AD2F-18E54984C3AC}" dt="2023-10-16T18:12:11.316" v="2164" actId="478"/>
          <ac:spMkLst>
            <pc:docMk/>
            <pc:sldMk cId="1338739046" sldId="2147377018"/>
            <ac:spMk id="22" creationId="{A9AA021A-FE88-91C2-E367-3D61BBE52FF8}"/>
          </ac:spMkLst>
        </pc:spChg>
        <pc:spChg chg="add del mod">
          <ac:chgData name="Michael Freeman" userId="2310e1e1-dc72-4c97-8f10-02bd3ed1ada7" providerId="ADAL" clId="{36B0A7BF-B234-4389-AD2F-18E54984C3AC}" dt="2023-10-16T18:12:16.487" v="2165" actId="478"/>
          <ac:spMkLst>
            <pc:docMk/>
            <pc:sldMk cId="1338739046" sldId="2147377018"/>
            <ac:spMk id="23" creationId="{B4FC7261-E3FA-6A12-A88C-F9ECE4D96024}"/>
          </ac:spMkLst>
        </pc:spChg>
        <pc:spChg chg="add mod">
          <ac:chgData name="Michael Freeman" userId="2310e1e1-dc72-4c97-8f10-02bd3ed1ada7" providerId="ADAL" clId="{36B0A7BF-B234-4389-AD2F-18E54984C3AC}" dt="2023-10-16T18:08:39.611" v="1652" actId="207"/>
          <ac:spMkLst>
            <pc:docMk/>
            <pc:sldMk cId="1338739046" sldId="2147377018"/>
            <ac:spMk id="24" creationId="{26A7ABAE-3F63-2BD5-584F-F2523370B27A}"/>
          </ac:spMkLst>
        </pc:spChg>
        <pc:spChg chg="add mod">
          <ac:chgData name="Michael Freeman" userId="2310e1e1-dc72-4c97-8f10-02bd3ed1ada7" providerId="ADAL" clId="{36B0A7BF-B234-4389-AD2F-18E54984C3AC}" dt="2023-10-16T18:12:27.530" v="2213" actId="1038"/>
          <ac:spMkLst>
            <pc:docMk/>
            <pc:sldMk cId="1338739046" sldId="2147377018"/>
            <ac:spMk id="27" creationId="{6671EE8A-89A3-80BA-064C-CCC6DD257E7A}"/>
          </ac:spMkLst>
        </pc:spChg>
        <pc:spChg chg="add mod">
          <ac:chgData name="Michael Freeman" userId="2310e1e1-dc72-4c97-8f10-02bd3ed1ada7" providerId="ADAL" clId="{36B0A7BF-B234-4389-AD2F-18E54984C3AC}" dt="2023-10-16T18:12:33.479" v="2250" actId="1038"/>
          <ac:spMkLst>
            <pc:docMk/>
            <pc:sldMk cId="1338739046" sldId="2147377018"/>
            <ac:spMk id="28" creationId="{E23997D4-9DAB-66E4-1F88-40E5630F257A}"/>
          </ac:spMkLst>
        </pc:spChg>
        <pc:spChg chg="add mod">
          <ac:chgData name="Michael Freeman" userId="2310e1e1-dc72-4c97-8f10-02bd3ed1ada7" providerId="ADAL" clId="{36B0A7BF-B234-4389-AD2F-18E54984C3AC}" dt="2023-10-16T18:12:41.020" v="2318" actId="1038"/>
          <ac:spMkLst>
            <pc:docMk/>
            <pc:sldMk cId="1338739046" sldId="2147377018"/>
            <ac:spMk id="29" creationId="{4765A422-DF3C-0525-1CB9-ED5F8A13B8BC}"/>
          </ac:spMkLst>
        </pc:spChg>
        <pc:spChg chg="add mod">
          <ac:chgData name="Michael Freeman" userId="2310e1e1-dc72-4c97-8f10-02bd3ed1ada7" providerId="ADAL" clId="{36B0A7BF-B234-4389-AD2F-18E54984C3AC}" dt="2023-10-16T18:14:08.032" v="2397" actId="1036"/>
          <ac:spMkLst>
            <pc:docMk/>
            <pc:sldMk cId="1338739046" sldId="2147377018"/>
            <ac:spMk id="30" creationId="{29F68E73-B831-E09C-5B38-7B223557D4E7}"/>
          </ac:spMkLst>
        </pc:spChg>
        <pc:spChg chg="add mod">
          <ac:chgData name="Michael Freeman" userId="2310e1e1-dc72-4c97-8f10-02bd3ed1ada7" providerId="ADAL" clId="{36B0A7BF-B234-4389-AD2F-18E54984C3AC}" dt="2023-10-16T18:16:06.431" v="2515" actId="1036"/>
          <ac:spMkLst>
            <pc:docMk/>
            <pc:sldMk cId="1338739046" sldId="2147377018"/>
            <ac:spMk id="31" creationId="{581AB678-F29B-E872-77AA-58BC13CA178E}"/>
          </ac:spMkLst>
        </pc:spChg>
        <pc:spChg chg="add mod">
          <ac:chgData name="Michael Freeman" userId="2310e1e1-dc72-4c97-8f10-02bd3ed1ada7" providerId="ADAL" clId="{36B0A7BF-B234-4389-AD2F-18E54984C3AC}" dt="2023-10-16T18:16:13.644" v="2569" actId="1036"/>
          <ac:spMkLst>
            <pc:docMk/>
            <pc:sldMk cId="1338739046" sldId="2147377018"/>
            <ac:spMk id="32" creationId="{F703DA0E-9AEA-12A2-D77A-E195ACA68A5C}"/>
          </ac:spMkLst>
        </pc:spChg>
        <pc:spChg chg="add mod">
          <ac:chgData name="Michael Freeman" userId="2310e1e1-dc72-4c97-8f10-02bd3ed1ada7" providerId="ADAL" clId="{36B0A7BF-B234-4389-AD2F-18E54984C3AC}" dt="2023-10-16T18:16:19.714" v="2619" actId="1036"/>
          <ac:spMkLst>
            <pc:docMk/>
            <pc:sldMk cId="1338739046" sldId="2147377018"/>
            <ac:spMk id="33" creationId="{F570B73A-F613-6593-BAA3-F87CACBE9D33}"/>
          </ac:spMkLst>
        </pc:spChg>
        <pc:grpChg chg="add mod">
          <ac:chgData name="Michael Freeman" userId="2310e1e1-dc72-4c97-8f10-02bd3ed1ada7" providerId="ADAL" clId="{36B0A7BF-B234-4389-AD2F-18E54984C3AC}" dt="2023-10-16T17:55:55.498" v="803" actId="164"/>
          <ac:grpSpMkLst>
            <pc:docMk/>
            <pc:sldMk cId="1338739046" sldId="2147377018"/>
            <ac:grpSpMk id="17" creationId="{B50CB410-4139-659B-7298-E4A0DED781AA}"/>
          </ac:grpSpMkLst>
        </pc:grpChg>
        <pc:graphicFrameChg chg="add mod modGraphic">
          <ac:chgData name="Michael Freeman" userId="2310e1e1-dc72-4c97-8f10-02bd3ed1ada7" providerId="ADAL" clId="{36B0A7BF-B234-4389-AD2F-18E54984C3AC}" dt="2023-10-16T19:02:08.056" v="5467" actId="20577"/>
          <ac:graphicFrameMkLst>
            <pc:docMk/>
            <pc:sldMk cId="1338739046" sldId="2147377018"/>
            <ac:graphicFrameMk id="13" creationId="{6C9AA8BA-BB21-ABED-5D4E-E44BAB675CA0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6T18:09:53.760" v="1766" actId="1036"/>
          <ac:graphicFrameMkLst>
            <pc:docMk/>
            <pc:sldMk cId="1338739046" sldId="2147377018"/>
            <ac:graphicFrameMk id="25" creationId="{85183E8D-EBA7-6404-41E3-5F78EE972187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6T18:09:53.760" v="1766" actId="1036"/>
          <ac:graphicFrameMkLst>
            <pc:docMk/>
            <pc:sldMk cId="1338739046" sldId="2147377018"/>
            <ac:graphicFrameMk id="26" creationId="{2A94C2DC-C9CE-682C-6EC4-2A2E159A124F}"/>
          </ac:graphicFrameMkLst>
        </pc:graphicFrameChg>
        <pc:picChg chg="mod">
          <ac:chgData name="Michael Freeman" userId="2310e1e1-dc72-4c97-8f10-02bd3ed1ada7" providerId="ADAL" clId="{36B0A7BF-B234-4389-AD2F-18E54984C3AC}" dt="2023-10-16T17:48:42.703" v="741" actId="29295"/>
          <ac:picMkLst>
            <pc:docMk/>
            <pc:sldMk cId="1338739046" sldId="2147377018"/>
            <ac:picMk id="5" creationId="{0F807141-9A1F-8FEB-5FD3-833D6FEA8541}"/>
          </ac:picMkLst>
        </pc:picChg>
      </pc:sldChg>
      <pc:sldChg chg="modSp add del mod">
        <pc:chgData name="Michael Freeman" userId="2310e1e1-dc72-4c97-8f10-02bd3ed1ada7" providerId="ADAL" clId="{36B0A7BF-B234-4389-AD2F-18E54984C3AC}" dt="2023-10-16T17:03:23.721" v="10" actId="47"/>
        <pc:sldMkLst>
          <pc:docMk/>
          <pc:sldMk cId="3575558355" sldId="2147377018"/>
        </pc:sldMkLst>
        <pc:graphicFrameChg chg="modGraphic">
          <ac:chgData name="Michael Freeman" userId="2310e1e1-dc72-4c97-8f10-02bd3ed1ada7" providerId="ADAL" clId="{36B0A7BF-B234-4389-AD2F-18E54984C3AC}" dt="2023-10-16T17:03:07.665" v="8" actId="2166"/>
          <ac:graphicFrameMkLst>
            <pc:docMk/>
            <pc:sldMk cId="3575558355" sldId="2147377018"/>
            <ac:graphicFrameMk id="6" creationId="{7ABEAB2B-66F6-BC4D-2137-C3735F23CECD}"/>
          </ac:graphicFrameMkLst>
        </pc:graphicFrameChg>
      </pc:sldChg>
      <pc:sldChg chg="addSp delSp modSp add del mod">
        <pc:chgData name="Michael Freeman" userId="2310e1e1-dc72-4c97-8f10-02bd3ed1ada7" providerId="ADAL" clId="{36B0A7BF-B234-4389-AD2F-18E54984C3AC}" dt="2023-10-16T23:01:13.362" v="8110" actId="2696"/>
        <pc:sldMkLst>
          <pc:docMk/>
          <pc:sldMk cId="3083541673" sldId="2147377019"/>
        </pc:sldMkLst>
        <pc:spChg chg="add mod">
          <ac:chgData name="Michael Freeman" userId="2310e1e1-dc72-4c97-8f10-02bd3ed1ada7" providerId="ADAL" clId="{36B0A7BF-B234-4389-AD2F-18E54984C3AC}" dt="2023-10-16T18:13:55.492" v="2336" actId="20577"/>
          <ac:spMkLst>
            <pc:docMk/>
            <pc:sldMk cId="3083541673" sldId="2147377019"/>
            <ac:spMk id="2" creationId="{52C230CC-8BD6-8872-2D3C-75227E2373AB}"/>
          </ac:spMkLst>
        </pc:spChg>
        <pc:spChg chg="add del mod">
          <ac:chgData name="Michael Freeman" userId="2310e1e1-dc72-4c97-8f10-02bd3ed1ada7" providerId="ADAL" clId="{36B0A7BF-B234-4389-AD2F-18E54984C3AC}" dt="2023-10-16T18:58:24.462" v="5240"/>
          <ac:spMkLst>
            <pc:docMk/>
            <pc:sldMk cId="3083541673" sldId="2147377019"/>
            <ac:spMk id="6" creationId="{A5F89A30-1E07-BB41-14B5-2283C13067FE}"/>
          </ac:spMkLst>
        </pc:spChg>
        <pc:spChg chg="add mod">
          <ac:chgData name="Michael Freeman" userId="2310e1e1-dc72-4c97-8f10-02bd3ed1ada7" providerId="ADAL" clId="{36B0A7BF-B234-4389-AD2F-18E54984C3AC}" dt="2023-10-16T18:58:41.415" v="5304"/>
          <ac:spMkLst>
            <pc:docMk/>
            <pc:sldMk cId="3083541673" sldId="2147377019"/>
            <ac:spMk id="7" creationId="{33822981-7AD5-8B29-3CE4-8212AC72E6E0}"/>
          </ac:spMkLst>
        </pc:spChg>
        <pc:spChg chg="ord">
          <ac:chgData name="Michael Freeman" userId="2310e1e1-dc72-4c97-8f10-02bd3ed1ada7" providerId="ADAL" clId="{36B0A7BF-B234-4389-AD2F-18E54984C3AC}" dt="2023-10-16T18:13:00.419" v="2319" actId="166"/>
          <ac:spMkLst>
            <pc:docMk/>
            <pc:sldMk cId="3083541673" sldId="2147377019"/>
            <ac:spMk id="10" creationId="{0FA53524-26F7-9D01-B915-566F9E90FD48}"/>
          </ac:spMkLst>
        </pc:spChg>
        <pc:spChg chg="mod">
          <ac:chgData name="Michael Freeman" userId="2310e1e1-dc72-4c97-8f10-02bd3ed1ada7" providerId="ADAL" clId="{36B0A7BF-B234-4389-AD2F-18E54984C3AC}" dt="2023-10-16T18:11:00.558" v="2118" actId="1038"/>
          <ac:spMkLst>
            <pc:docMk/>
            <pc:sldMk cId="3083541673" sldId="2147377019"/>
            <ac:spMk id="21" creationId="{DA3AF83B-70EB-B187-899D-09A56696045D}"/>
          </ac:spMkLst>
        </pc:spChg>
        <pc:spChg chg="mod">
          <ac:chgData name="Michael Freeman" userId="2310e1e1-dc72-4c97-8f10-02bd3ed1ada7" providerId="ADAL" clId="{36B0A7BF-B234-4389-AD2F-18E54984C3AC}" dt="2023-10-16T18:59:27.360" v="5341" actId="1036"/>
          <ac:spMkLst>
            <pc:docMk/>
            <pc:sldMk cId="3083541673" sldId="2147377019"/>
            <ac:spMk id="22" creationId="{A9AA021A-FE88-91C2-E367-3D61BBE52FF8}"/>
          </ac:spMkLst>
        </pc:spChg>
        <pc:spChg chg="mod">
          <ac:chgData name="Michael Freeman" userId="2310e1e1-dc72-4c97-8f10-02bd3ed1ada7" providerId="ADAL" clId="{36B0A7BF-B234-4389-AD2F-18E54984C3AC}" dt="2023-10-16T19:00:59.743" v="5448" actId="12"/>
          <ac:spMkLst>
            <pc:docMk/>
            <pc:sldMk cId="3083541673" sldId="2147377019"/>
            <ac:spMk id="23" creationId="{B4FC7261-E3FA-6A12-A88C-F9ECE4D96024}"/>
          </ac:spMkLst>
        </pc:spChg>
        <pc:spChg chg="mod">
          <ac:chgData name="Michael Freeman" userId="2310e1e1-dc72-4c97-8f10-02bd3ed1ada7" providerId="ADAL" clId="{36B0A7BF-B234-4389-AD2F-18E54984C3AC}" dt="2023-10-16T18:10:20.902" v="1828" actId="1035"/>
          <ac:spMkLst>
            <pc:docMk/>
            <pc:sldMk cId="3083541673" sldId="2147377019"/>
            <ac:spMk id="24" creationId="{26A7ABAE-3F63-2BD5-584F-F2523370B27A}"/>
          </ac:spMkLst>
        </pc:spChg>
        <pc:graphicFrameChg chg="mod">
          <ac:chgData name="Michael Freeman" userId="2310e1e1-dc72-4c97-8f10-02bd3ed1ada7" providerId="ADAL" clId="{36B0A7BF-B234-4389-AD2F-18E54984C3AC}" dt="2023-10-16T18:10:20.902" v="1828" actId="1035"/>
          <ac:graphicFrameMkLst>
            <pc:docMk/>
            <pc:sldMk cId="3083541673" sldId="2147377019"/>
            <ac:graphicFrameMk id="13" creationId="{6C9AA8BA-BB21-ABED-5D4E-E44BAB675CA0}"/>
          </ac:graphicFrameMkLst>
        </pc:graphicFrameChg>
        <pc:graphicFrameChg chg="mod">
          <ac:chgData name="Michael Freeman" userId="2310e1e1-dc72-4c97-8f10-02bd3ed1ada7" providerId="ADAL" clId="{36B0A7BF-B234-4389-AD2F-18E54984C3AC}" dt="2023-10-16T18:10:29.398" v="1886" actId="1035"/>
          <ac:graphicFrameMkLst>
            <pc:docMk/>
            <pc:sldMk cId="3083541673" sldId="2147377019"/>
            <ac:graphicFrameMk id="25" creationId="{85183E8D-EBA7-6404-41E3-5F78EE972187}"/>
          </ac:graphicFrameMkLst>
        </pc:graphicFrameChg>
        <pc:graphicFrameChg chg="mod">
          <ac:chgData name="Michael Freeman" userId="2310e1e1-dc72-4c97-8f10-02bd3ed1ada7" providerId="ADAL" clId="{36B0A7BF-B234-4389-AD2F-18E54984C3AC}" dt="2023-10-16T18:10:29.398" v="1886" actId="1035"/>
          <ac:graphicFrameMkLst>
            <pc:docMk/>
            <pc:sldMk cId="3083541673" sldId="2147377019"/>
            <ac:graphicFrameMk id="26" creationId="{2A94C2DC-C9CE-682C-6EC4-2A2E159A124F}"/>
          </ac:graphicFrameMkLst>
        </pc:graphicFrameChg>
      </pc:sldChg>
      <pc:sldChg chg="addSp delSp modSp add del mod">
        <pc:chgData name="Michael Freeman" userId="2310e1e1-dc72-4c97-8f10-02bd3ed1ada7" providerId="ADAL" clId="{36B0A7BF-B234-4389-AD2F-18E54984C3AC}" dt="2023-10-16T23:01:13.362" v="8110" actId="2696"/>
        <pc:sldMkLst>
          <pc:docMk/>
          <pc:sldMk cId="3315949133" sldId="2147377020"/>
        </pc:sldMkLst>
        <pc:spChg chg="mod">
          <ac:chgData name="Michael Freeman" userId="2310e1e1-dc72-4c97-8f10-02bd3ed1ada7" providerId="ADAL" clId="{36B0A7BF-B234-4389-AD2F-18E54984C3AC}" dt="2023-10-16T18:23:41.645" v="2843" actId="1035"/>
          <ac:spMkLst>
            <pc:docMk/>
            <pc:sldMk cId="3315949133" sldId="2147377020"/>
            <ac:spMk id="2" creationId="{52C230CC-8BD6-8872-2D3C-75227E2373AB}"/>
          </ac:spMkLst>
        </pc:spChg>
        <pc:spChg chg="add del mod">
          <ac:chgData name="Michael Freeman" userId="2310e1e1-dc72-4c97-8f10-02bd3ed1ada7" providerId="ADAL" clId="{36B0A7BF-B234-4389-AD2F-18E54984C3AC}" dt="2023-10-16T18:21:55.200" v="2624" actId="478"/>
          <ac:spMkLst>
            <pc:docMk/>
            <pc:sldMk cId="3315949133" sldId="2147377020"/>
            <ac:spMk id="7" creationId="{469C3BFC-C0CC-C093-9FBF-B0EED912FF04}"/>
          </ac:spMkLst>
        </pc:spChg>
        <pc:spChg chg="add mod">
          <ac:chgData name="Michael Freeman" userId="2310e1e1-dc72-4c97-8f10-02bd3ed1ada7" providerId="ADAL" clId="{36B0A7BF-B234-4389-AD2F-18E54984C3AC}" dt="2023-10-16T18:58:35.783" v="5303" actId="1035"/>
          <ac:spMkLst>
            <pc:docMk/>
            <pc:sldMk cId="3315949133" sldId="2147377020"/>
            <ac:spMk id="11" creationId="{74C6E423-329C-17D5-C6AE-0ABD4B2E83B0}"/>
          </ac:spMkLst>
        </pc:spChg>
        <pc:spChg chg="add mod">
          <ac:chgData name="Michael Freeman" userId="2310e1e1-dc72-4c97-8f10-02bd3ed1ada7" providerId="ADAL" clId="{36B0A7BF-B234-4389-AD2F-18E54984C3AC}" dt="2023-10-16T18:25:13.092" v="3220" actId="1035"/>
          <ac:spMkLst>
            <pc:docMk/>
            <pc:sldMk cId="3315949133" sldId="2147377020"/>
            <ac:spMk id="15" creationId="{CE570E4D-5EE0-F67A-947B-9AD0B15FD0BD}"/>
          </ac:spMkLst>
        </pc:spChg>
        <pc:spChg chg="add mod">
          <ac:chgData name="Michael Freeman" userId="2310e1e1-dc72-4c97-8f10-02bd3ed1ada7" providerId="ADAL" clId="{36B0A7BF-B234-4389-AD2F-18E54984C3AC}" dt="2023-10-16T18:59:19.862" v="5321" actId="1036"/>
          <ac:spMkLst>
            <pc:docMk/>
            <pc:sldMk cId="3315949133" sldId="2147377020"/>
            <ac:spMk id="16" creationId="{ADABD5C2-4002-9E42-A227-16E2FC8C91FE}"/>
          </ac:spMkLst>
        </pc:spChg>
        <pc:spChg chg="add mod">
          <ac:chgData name="Michael Freeman" userId="2310e1e1-dc72-4c97-8f10-02bd3ed1ada7" providerId="ADAL" clId="{36B0A7BF-B234-4389-AD2F-18E54984C3AC}" dt="2023-10-16T19:00:52.110" v="5447" actId="12"/>
          <ac:spMkLst>
            <pc:docMk/>
            <pc:sldMk cId="3315949133" sldId="2147377020"/>
            <ac:spMk id="17" creationId="{324AD78B-2AF2-B1FF-6277-DD589B07A2E5}"/>
          </ac:spMkLst>
        </pc:spChg>
        <pc:spChg chg="mod">
          <ac:chgData name="Michael Freeman" userId="2310e1e1-dc72-4c97-8f10-02bd3ed1ada7" providerId="ADAL" clId="{36B0A7BF-B234-4389-AD2F-18E54984C3AC}" dt="2023-10-16T18:25:02.985" v="3162" actId="1035"/>
          <ac:spMkLst>
            <pc:docMk/>
            <pc:sldMk cId="3315949133" sldId="2147377020"/>
            <ac:spMk id="21" creationId="{DA3AF83B-70EB-B187-899D-09A56696045D}"/>
          </ac:spMkLst>
        </pc:spChg>
        <pc:spChg chg="mod">
          <ac:chgData name="Michael Freeman" userId="2310e1e1-dc72-4c97-8f10-02bd3ed1ada7" providerId="ADAL" clId="{36B0A7BF-B234-4389-AD2F-18E54984C3AC}" dt="2023-10-16T18:25:03.564" v="3163" actId="1035"/>
          <ac:spMkLst>
            <pc:docMk/>
            <pc:sldMk cId="3315949133" sldId="2147377020"/>
            <ac:spMk id="22" creationId="{A9AA021A-FE88-91C2-E367-3D61BBE52FF8}"/>
          </ac:spMkLst>
        </pc:spChg>
        <pc:spChg chg="mod">
          <ac:chgData name="Michael Freeman" userId="2310e1e1-dc72-4c97-8f10-02bd3ed1ada7" providerId="ADAL" clId="{36B0A7BF-B234-4389-AD2F-18E54984C3AC}" dt="2023-10-16T18:25:04.341" v="3164" actId="1035"/>
          <ac:spMkLst>
            <pc:docMk/>
            <pc:sldMk cId="3315949133" sldId="2147377020"/>
            <ac:spMk id="23" creationId="{B4FC7261-E3FA-6A12-A88C-F9ECE4D96024}"/>
          </ac:spMkLst>
        </pc:spChg>
        <pc:spChg chg="del mod">
          <ac:chgData name="Michael Freeman" userId="2310e1e1-dc72-4c97-8f10-02bd3ed1ada7" providerId="ADAL" clId="{36B0A7BF-B234-4389-AD2F-18E54984C3AC}" dt="2023-10-16T18:21:42.722" v="2623" actId="478"/>
          <ac:spMkLst>
            <pc:docMk/>
            <pc:sldMk cId="3315949133" sldId="2147377020"/>
            <ac:spMk id="24" creationId="{26A7ABAE-3F63-2BD5-584F-F2523370B27A}"/>
          </ac:spMkLst>
        </pc:spChg>
        <pc:graphicFrameChg chg="add del mod">
          <ac:chgData name="Michael Freeman" userId="2310e1e1-dc72-4c97-8f10-02bd3ed1ada7" providerId="ADAL" clId="{36B0A7BF-B234-4389-AD2F-18E54984C3AC}" dt="2023-10-16T18:23:17.819" v="2773" actId="478"/>
          <ac:graphicFrameMkLst>
            <pc:docMk/>
            <pc:sldMk cId="3315949133" sldId="2147377020"/>
            <ac:graphicFrameMk id="8" creationId="{9E757E29-4051-6F31-31FE-6D7FB036ABFD}"/>
          </ac:graphicFrameMkLst>
        </pc:graphicFrameChg>
        <pc:graphicFrameChg chg="add del mod">
          <ac:chgData name="Michael Freeman" userId="2310e1e1-dc72-4c97-8f10-02bd3ed1ada7" providerId="ADAL" clId="{36B0A7BF-B234-4389-AD2F-18E54984C3AC}" dt="2023-10-16T18:23:21.068" v="2774" actId="478"/>
          <ac:graphicFrameMkLst>
            <pc:docMk/>
            <pc:sldMk cId="3315949133" sldId="2147377020"/>
            <ac:graphicFrameMk id="9" creationId="{A4A5F2B2-59EA-CA5F-55E7-CDAB1B02C11F}"/>
          </ac:graphicFrameMkLst>
        </pc:graphicFrameChg>
        <pc:graphicFrameChg chg="del">
          <ac:chgData name="Michael Freeman" userId="2310e1e1-dc72-4c97-8f10-02bd3ed1ada7" providerId="ADAL" clId="{36B0A7BF-B234-4389-AD2F-18E54984C3AC}" dt="2023-10-16T18:21:39.350" v="2621" actId="478"/>
          <ac:graphicFrameMkLst>
            <pc:docMk/>
            <pc:sldMk cId="3315949133" sldId="2147377020"/>
            <ac:graphicFrameMk id="13" creationId="{6C9AA8BA-BB21-ABED-5D4E-E44BAB675CA0}"/>
          </ac:graphicFrameMkLst>
        </pc:graphicFrameChg>
        <pc:graphicFrameChg chg="mod">
          <ac:chgData name="Michael Freeman" userId="2310e1e1-dc72-4c97-8f10-02bd3ed1ada7" providerId="ADAL" clId="{36B0A7BF-B234-4389-AD2F-18E54984C3AC}" dt="2023-10-16T18:23:41.645" v="2843" actId="1035"/>
          <ac:graphicFrameMkLst>
            <pc:docMk/>
            <pc:sldMk cId="3315949133" sldId="2147377020"/>
            <ac:graphicFrameMk id="25" creationId="{85183E8D-EBA7-6404-41E3-5F78EE972187}"/>
          </ac:graphicFrameMkLst>
        </pc:graphicFrameChg>
        <pc:graphicFrameChg chg="mod">
          <ac:chgData name="Michael Freeman" userId="2310e1e1-dc72-4c97-8f10-02bd3ed1ada7" providerId="ADAL" clId="{36B0A7BF-B234-4389-AD2F-18E54984C3AC}" dt="2023-10-16T18:23:41.645" v="2843" actId="1035"/>
          <ac:graphicFrameMkLst>
            <pc:docMk/>
            <pc:sldMk cId="3315949133" sldId="2147377020"/>
            <ac:graphicFrameMk id="26" creationId="{2A94C2DC-C9CE-682C-6EC4-2A2E159A124F}"/>
          </ac:graphicFrameMkLst>
        </pc:graphicFrameChg>
      </pc:sldChg>
      <pc:sldChg chg="addSp delSp modSp add mod ord modNotesTx">
        <pc:chgData name="Michael Freeman" userId="2310e1e1-dc72-4c97-8f10-02bd3ed1ada7" providerId="ADAL" clId="{36B0A7BF-B234-4389-AD2F-18E54984C3AC}" dt="2023-10-18T18:31:45.547" v="10107"/>
        <pc:sldMkLst>
          <pc:docMk/>
          <pc:sldMk cId="2123522022" sldId="2147377021"/>
        </pc:sldMkLst>
        <pc:spChg chg="mod">
          <ac:chgData name="Michael Freeman" userId="2310e1e1-dc72-4c97-8f10-02bd3ed1ada7" providerId="ADAL" clId="{36B0A7BF-B234-4389-AD2F-18E54984C3AC}" dt="2023-10-16T18:32:06.127" v="3598" actId="208"/>
          <ac:spMkLst>
            <pc:docMk/>
            <pc:sldMk cId="2123522022" sldId="2147377021"/>
            <ac:spMk id="2" creationId="{3A26F125-CA9F-F0BC-E4A5-868997E98795}"/>
          </ac:spMkLst>
        </pc:spChg>
        <pc:spChg chg="add mod">
          <ac:chgData name="Michael Freeman" userId="2310e1e1-dc72-4c97-8f10-02bd3ed1ada7" providerId="ADAL" clId="{36B0A7BF-B234-4389-AD2F-18E54984C3AC}" dt="2023-10-17T22:01:29.883" v="9705" actId="1036"/>
          <ac:spMkLst>
            <pc:docMk/>
            <pc:sldMk cId="2123522022" sldId="2147377021"/>
            <ac:spMk id="6" creationId="{2F28CB1C-A9A6-35F9-0F97-8D7C518878F7}"/>
          </ac:spMkLst>
        </pc:spChg>
        <pc:spChg chg="del mod">
          <ac:chgData name="Michael Freeman" userId="2310e1e1-dc72-4c97-8f10-02bd3ed1ada7" providerId="ADAL" clId="{36B0A7BF-B234-4389-AD2F-18E54984C3AC}" dt="2023-10-16T18:28:29.966" v="3546" actId="478"/>
          <ac:spMkLst>
            <pc:docMk/>
            <pc:sldMk cId="2123522022" sldId="2147377021"/>
            <ac:spMk id="6" creationId="{6FEB6A7C-755D-9CF8-F545-6A829DE5E910}"/>
          </ac:spMkLst>
        </pc:spChg>
        <pc:spChg chg="del mod">
          <ac:chgData name="Michael Freeman" userId="2310e1e1-dc72-4c97-8f10-02bd3ed1ada7" providerId="ADAL" clId="{36B0A7BF-B234-4389-AD2F-18E54984C3AC}" dt="2023-10-16T18:27:35.486" v="3530" actId="478"/>
          <ac:spMkLst>
            <pc:docMk/>
            <pc:sldMk cId="2123522022" sldId="2147377021"/>
            <ac:spMk id="7" creationId="{4EBC6D71-055D-EAEC-3F30-C91B9C6A0981}"/>
          </ac:spMkLst>
        </pc:spChg>
        <pc:spChg chg="mod">
          <ac:chgData name="Michael Freeman" userId="2310e1e1-dc72-4c97-8f10-02bd3ed1ada7" providerId="ADAL" clId="{36B0A7BF-B234-4389-AD2F-18E54984C3AC}" dt="2023-10-16T21:46:15.893" v="6112" actId="20577"/>
          <ac:spMkLst>
            <pc:docMk/>
            <pc:sldMk cId="2123522022" sldId="2147377021"/>
            <ac:spMk id="8" creationId="{77677C3A-5CAD-DAB4-3C3E-A9205C996D6A}"/>
          </ac:spMkLst>
        </pc:spChg>
        <pc:spChg chg="mod ord">
          <ac:chgData name="Michael Freeman" userId="2310e1e1-dc72-4c97-8f10-02bd3ed1ada7" providerId="ADAL" clId="{36B0A7BF-B234-4389-AD2F-18E54984C3AC}" dt="2023-10-16T21:13:22.612" v="5609" actId="1076"/>
          <ac:spMkLst>
            <pc:docMk/>
            <pc:sldMk cId="2123522022" sldId="2147377021"/>
            <ac:spMk id="10" creationId="{0FA53524-26F7-9D01-B915-566F9E90FD48}"/>
          </ac:spMkLst>
        </pc:spChg>
        <pc:spChg chg="add mod">
          <ac:chgData name="Michael Freeman" userId="2310e1e1-dc72-4c97-8f10-02bd3ed1ada7" providerId="ADAL" clId="{36B0A7BF-B234-4389-AD2F-18E54984C3AC}" dt="2023-10-16T18:32:06.127" v="3598" actId="208"/>
          <ac:spMkLst>
            <pc:docMk/>
            <pc:sldMk cId="2123522022" sldId="2147377021"/>
            <ac:spMk id="13" creationId="{4D2AAA42-DA53-6353-ECD9-84546F7E5F58}"/>
          </ac:spMkLst>
        </pc:spChg>
        <pc:spChg chg="mod">
          <ac:chgData name="Michael Freeman" userId="2310e1e1-dc72-4c97-8f10-02bd3ed1ada7" providerId="ADAL" clId="{36B0A7BF-B234-4389-AD2F-18E54984C3AC}" dt="2023-10-16T18:27:11.207" v="3526" actId="1076"/>
          <ac:spMkLst>
            <pc:docMk/>
            <pc:sldMk cId="2123522022" sldId="2147377021"/>
            <ac:spMk id="15" creationId="{C494315C-ACF1-DD7B-F22A-78E30B0CBC47}"/>
          </ac:spMkLst>
        </pc:spChg>
        <pc:spChg chg="mod">
          <ac:chgData name="Michael Freeman" userId="2310e1e1-dc72-4c97-8f10-02bd3ed1ada7" providerId="ADAL" clId="{36B0A7BF-B234-4389-AD2F-18E54984C3AC}" dt="2023-10-16T18:30:00.181" v="3594"/>
          <ac:spMkLst>
            <pc:docMk/>
            <pc:sldMk cId="2123522022" sldId="2147377021"/>
            <ac:spMk id="17" creationId="{A52EA9A7-9F64-3028-8735-7D4EEC678643}"/>
          </ac:spMkLst>
        </pc:spChg>
        <pc:spChg chg="mod">
          <ac:chgData name="Michael Freeman" userId="2310e1e1-dc72-4c97-8f10-02bd3ed1ada7" providerId="ADAL" clId="{36B0A7BF-B234-4389-AD2F-18E54984C3AC}" dt="2023-10-16T21:37:49.677" v="5932" actId="1076"/>
          <ac:spMkLst>
            <pc:docMk/>
            <pc:sldMk cId="2123522022" sldId="2147377021"/>
            <ac:spMk id="18" creationId="{4B6877BA-EA25-241F-1036-04EDDA39C61D}"/>
          </ac:spMkLst>
        </pc:spChg>
        <pc:spChg chg="mod">
          <ac:chgData name="Michael Freeman" userId="2310e1e1-dc72-4c97-8f10-02bd3ed1ada7" providerId="ADAL" clId="{36B0A7BF-B234-4389-AD2F-18E54984C3AC}" dt="2023-10-16T18:30:00.181" v="3594"/>
          <ac:spMkLst>
            <pc:docMk/>
            <pc:sldMk cId="2123522022" sldId="2147377021"/>
            <ac:spMk id="18" creationId="{8C12B444-0DB0-5325-8355-C12F79EB0854}"/>
          </ac:spMkLst>
        </pc:spChg>
        <pc:spChg chg="mod">
          <ac:chgData name="Michael Freeman" userId="2310e1e1-dc72-4c97-8f10-02bd3ed1ada7" providerId="ADAL" clId="{36B0A7BF-B234-4389-AD2F-18E54984C3AC}" dt="2023-10-17T22:10:41.003" v="9847"/>
          <ac:spMkLst>
            <pc:docMk/>
            <pc:sldMk cId="2123522022" sldId="2147377021"/>
            <ac:spMk id="19" creationId="{D3118FFD-4F81-DF07-7F6A-E81A11783AA6}"/>
          </ac:spMkLst>
        </pc:spChg>
        <pc:spChg chg="mod">
          <ac:chgData name="Michael Freeman" userId="2310e1e1-dc72-4c97-8f10-02bd3ed1ada7" providerId="ADAL" clId="{36B0A7BF-B234-4389-AD2F-18E54984C3AC}" dt="2023-10-17T22:10:41.003" v="9847"/>
          <ac:spMkLst>
            <pc:docMk/>
            <pc:sldMk cId="2123522022" sldId="2147377021"/>
            <ac:spMk id="20" creationId="{1FB93550-B1A9-F9D4-CA3B-A09C26D70F23}"/>
          </ac:spMkLst>
        </pc:spChg>
        <pc:spChg chg="mod">
          <ac:chgData name="Michael Freeman" userId="2310e1e1-dc72-4c97-8f10-02bd3ed1ada7" providerId="ADAL" clId="{36B0A7BF-B234-4389-AD2F-18E54984C3AC}" dt="2023-10-16T18:33:25.174" v="3599"/>
          <ac:spMkLst>
            <pc:docMk/>
            <pc:sldMk cId="2123522022" sldId="2147377021"/>
            <ac:spMk id="20" creationId="{5AD217FB-7F73-C8A8-3D36-5EAED2F550F8}"/>
          </ac:spMkLst>
        </pc:spChg>
        <pc:spChg chg="mod">
          <ac:chgData name="Michael Freeman" userId="2310e1e1-dc72-4c97-8f10-02bd3ed1ada7" providerId="ADAL" clId="{36B0A7BF-B234-4389-AD2F-18E54984C3AC}" dt="2023-10-16T18:33:57.313" v="3614" actId="20577"/>
          <ac:spMkLst>
            <pc:docMk/>
            <pc:sldMk cId="2123522022" sldId="2147377021"/>
            <ac:spMk id="21" creationId="{4192620F-F6B9-56AE-5DC8-58A263145FF9}"/>
          </ac:spMkLst>
        </pc:spChg>
        <pc:spChg chg="mod">
          <ac:chgData name="Michael Freeman" userId="2310e1e1-dc72-4c97-8f10-02bd3ed1ada7" providerId="ADAL" clId="{36B0A7BF-B234-4389-AD2F-18E54984C3AC}" dt="2023-10-16T18:34:05.548" v="3615"/>
          <ac:spMkLst>
            <pc:docMk/>
            <pc:sldMk cId="2123522022" sldId="2147377021"/>
            <ac:spMk id="23" creationId="{4C5A2CF9-7D4D-2C80-2E6A-07C5676463BF}"/>
          </ac:spMkLst>
        </pc:spChg>
        <pc:spChg chg="mod">
          <ac:chgData name="Michael Freeman" userId="2310e1e1-dc72-4c97-8f10-02bd3ed1ada7" providerId="ADAL" clId="{36B0A7BF-B234-4389-AD2F-18E54984C3AC}" dt="2023-10-16T18:34:23.848" v="3632" actId="20577"/>
          <ac:spMkLst>
            <pc:docMk/>
            <pc:sldMk cId="2123522022" sldId="2147377021"/>
            <ac:spMk id="24" creationId="{7C552AE1-2523-15D8-1EA0-99D5FA7C987E}"/>
          </ac:spMkLst>
        </pc:spChg>
        <pc:spChg chg="mod">
          <ac:chgData name="Michael Freeman" userId="2310e1e1-dc72-4c97-8f10-02bd3ed1ada7" providerId="ADAL" clId="{36B0A7BF-B234-4389-AD2F-18E54984C3AC}" dt="2023-10-16T18:34:27.071" v="3633"/>
          <ac:spMkLst>
            <pc:docMk/>
            <pc:sldMk cId="2123522022" sldId="2147377021"/>
            <ac:spMk id="26" creationId="{CE1A90DD-F179-CD38-1BCF-54AF417F29DF}"/>
          </ac:spMkLst>
        </pc:spChg>
        <pc:spChg chg="mod">
          <ac:chgData name="Michael Freeman" userId="2310e1e1-dc72-4c97-8f10-02bd3ed1ada7" providerId="ADAL" clId="{36B0A7BF-B234-4389-AD2F-18E54984C3AC}" dt="2023-10-16T18:51:57.243" v="4780" actId="20577"/>
          <ac:spMkLst>
            <pc:docMk/>
            <pc:sldMk cId="2123522022" sldId="2147377021"/>
            <ac:spMk id="27" creationId="{EBB57447-EDEF-117D-689C-EBB995826595}"/>
          </ac:spMkLst>
        </pc:spChg>
        <pc:spChg chg="mod">
          <ac:chgData name="Michael Freeman" userId="2310e1e1-dc72-4c97-8f10-02bd3ed1ada7" providerId="ADAL" clId="{36B0A7BF-B234-4389-AD2F-18E54984C3AC}" dt="2023-10-16T18:35:09.176" v="3664"/>
          <ac:spMkLst>
            <pc:docMk/>
            <pc:sldMk cId="2123522022" sldId="2147377021"/>
            <ac:spMk id="29" creationId="{79E96088-9222-EE66-2A39-37B976D02EDF}"/>
          </ac:spMkLst>
        </pc:spChg>
        <pc:spChg chg="mod">
          <ac:chgData name="Michael Freeman" userId="2310e1e1-dc72-4c97-8f10-02bd3ed1ada7" providerId="ADAL" clId="{36B0A7BF-B234-4389-AD2F-18E54984C3AC}" dt="2023-10-16T18:51:46.776" v="4766" actId="20577"/>
          <ac:spMkLst>
            <pc:docMk/>
            <pc:sldMk cId="2123522022" sldId="2147377021"/>
            <ac:spMk id="30" creationId="{48B61E0E-DFB2-D37A-12F7-B5F5023CB852}"/>
          </ac:spMkLst>
        </pc:spChg>
        <pc:spChg chg="add del mod">
          <ac:chgData name="Michael Freeman" userId="2310e1e1-dc72-4c97-8f10-02bd3ed1ada7" providerId="ADAL" clId="{36B0A7BF-B234-4389-AD2F-18E54984C3AC}" dt="2023-10-16T18:38:41.444" v="3818" actId="478"/>
          <ac:spMkLst>
            <pc:docMk/>
            <pc:sldMk cId="2123522022" sldId="2147377021"/>
            <ac:spMk id="31" creationId="{13858916-58D8-F69C-1801-DDCAADC126D2}"/>
          </ac:spMkLst>
        </pc:spChg>
        <pc:spChg chg="mod">
          <ac:chgData name="Michael Freeman" userId="2310e1e1-dc72-4c97-8f10-02bd3ed1ada7" providerId="ADAL" clId="{36B0A7BF-B234-4389-AD2F-18E54984C3AC}" dt="2023-10-16T21:37:07.974" v="5920"/>
          <ac:spMkLst>
            <pc:docMk/>
            <pc:sldMk cId="2123522022" sldId="2147377021"/>
            <ac:spMk id="31" creationId="{BE1EFCF3-7FBB-684A-3D52-63F1AB8F2C3F}"/>
          </ac:spMkLst>
        </pc:spChg>
        <pc:spChg chg="add del mod">
          <ac:chgData name="Michael Freeman" userId="2310e1e1-dc72-4c97-8f10-02bd3ed1ada7" providerId="ADAL" clId="{36B0A7BF-B234-4389-AD2F-18E54984C3AC}" dt="2023-10-16T18:41:58.647" v="3962" actId="478"/>
          <ac:spMkLst>
            <pc:docMk/>
            <pc:sldMk cId="2123522022" sldId="2147377021"/>
            <ac:spMk id="32" creationId="{60F913E8-90FF-26F0-8F1F-7813D47E1854}"/>
          </ac:spMkLst>
        </pc:spChg>
        <pc:spChg chg="add del mod">
          <ac:chgData name="Michael Freeman" userId="2310e1e1-dc72-4c97-8f10-02bd3ed1ada7" providerId="ADAL" clId="{36B0A7BF-B234-4389-AD2F-18E54984C3AC}" dt="2023-10-16T18:40:01.540" v="3911" actId="478"/>
          <ac:spMkLst>
            <pc:docMk/>
            <pc:sldMk cId="2123522022" sldId="2147377021"/>
            <ac:spMk id="33" creationId="{0B645250-4E78-56DB-5C64-ABD548ACF82E}"/>
          </ac:spMkLst>
        </pc:spChg>
        <pc:spChg chg="add del mod">
          <ac:chgData name="Michael Freeman" userId="2310e1e1-dc72-4c97-8f10-02bd3ed1ada7" providerId="ADAL" clId="{36B0A7BF-B234-4389-AD2F-18E54984C3AC}" dt="2023-10-16T22:02:23.511" v="6975" actId="478"/>
          <ac:spMkLst>
            <pc:docMk/>
            <pc:sldMk cId="2123522022" sldId="2147377021"/>
            <ac:spMk id="34" creationId="{E31D88C0-F5E6-99E2-49A4-5B74A5CEBD95}"/>
          </ac:spMkLst>
        </pc:spChg>
        <pc:spChg chg="mod">
          <ac:chgData name="Michael Freeman" userId="2310e1e1-dc72-4c97-8f10-02bd3ed1ada7" providerId="ADAL" clId="{36B0A7BF-B234-4389-AD2F-18E54984C3AC}" dt="2023-10-16T21:39:15.848" v="5936"/>
          <ac:spMkLst>
            <pc:docMk/>
            <pc:sldMk cId="2123522022" sldId="2147377021"/>
            <ac:spMk id="35" creationId="{065228B7-9A1D-71D8-9850-CE1C5F24A721}"/>
          </ac:spMkLst>
        </pc:spChg>
        <pc:spChg chg="mod">
          <ac:chgData name="Michael Freeman" userId="2310e1e1-dc72-4c97-8f10-02bd3ed1ada7" providerId="ADAL" clId="{36B0A7BF-B234-4389-AD2F-18E54984C3AC}" dt="2023-10-16T21:39:15.848" v="5936"/>
          <ac:spMkLst>
            <pc:docMk/>
            <pc:sldMk cId="2123522022" sldId="2147377021"/>
            <ac:spMk id="36" creationId="{CC8DA58D-8747-FD91-ADB8-DB44423D9D2D}"/>
          </ac:spMkLst>
        </pc:spChg>
        <pc:spChg chg="mod">
          <ac:chgData name="Michael Freeman" userId="2310e1e1-dc72-4c97-8f10-02bd3ed1ada7" providerId="ADAL" clId="{36B0A7BF-B234-4389-AD2F-18E54984C3AC}" dt="2023-10-16T21:50:03.346" v="6178"/>
          <ac:spMkLst>
            <pc:docMk/>
            <pc:sldMk cId="2123522022" sldId="2147377021"/>
            <ac:spMk id="38" creationId="{46555AFC-E51E-53F4-5ED2-5708FD974029}"/>
          </ac:spMkLst>
        </pc:spChg>
        <pc:spChg chg="mod">
          <ac:chgData name="Michael Freeman" userId="2310e1e1-dc72-4c97-8f10-02bd3ed1ada7" providerId="ADAL" clId="{36B0A7BF-B234-4389-AD2F-18E54984C3AC}" dt="2023-10-16T21:50:03.346" v="6178"/>
          <ac:spMkLst>
            <pc:docMk/>
            <pc:sldMk cId="2123522022" sldId="2147377021"/>
            <ac:spMk id="39" creationId="{5D6A7500-DED3-F6B2-AD82-3D9E89F8E44C}"/>
          </ac:spMkLst>
        </pc:spChg>
        <pc:spChg chg="add mod">
          <ac:chgData name="Michael Freeman" userId="2310e1e1-dc72-4c97-8f10-02bd3ed1ada7" providerId="ADAL" clId="{36B0A7BF-B234-4389-AD2F-18E54984C3AC}" dt="2023-10-16T22:02:27.339" v="7020" actId="1036"/>
          <ac:spMkLst>
            <pc:docMk/>
            <pc:sldMk cId="2123522022" sldId="2147377021"/>
            <ac:spMk id="40" creationId="{BB535D63-C854-ABD4-90FA-F1D12ACF1D31}"/>
          </ac:spMkLst>
        </pc:spChg>
        <pc:spChg chg="add del mod">
          <ac:chgData name="Michael Freeman" userId="2310e1e1-dc72-4c97-8f10-02bd3ed1ada7" providerId="ADAL" clId="{36B0A7BF-B234-4389-AD2F-18E54984C3AC}" dt="2023-10-17T22:01:21.826" v="9653" actId="478"/>
          <ac:spMkLst>
            <pc:docMk/>
            <pc:sldMk cId="2123522022" sldId="2147377021"/>
            <ac:spMk id="41" creationId="{D0C44FE6-F6A8-0CE8-B799-E674C042812F}"/>
          </ac:spMkLst>
        </pc:spChg>
        <pc:spChg chg="mod">
          <ac:chgData name="Michael Freeman" userId="2310e1e1-dc72-4c97-8f10-02bd3ed1ada7" providerId="ADAL" clId="{36B0A7BF-B234-4389-AD2F-18E54984C3AC}" dt="2023-10-16T22:07:28.885" v="7197"/>
          <ac:spMkLst>
            <pc:docMk/>
            <pc:sldMk cId="2123522022" sldId="2147377021"/>
            <ac:spMk id="43" creationId="{1724BC6A-4968-1B7A-4462-F626C5D06371}"/>
          </ac:spMkLst>
        </pc:spChg>
        <pc:spChg chg="mod">
          <ac:chgData name="Michael Freeman" userId="2310e1e1-dc72-4c97-8f10-02bd3ed1ada7" providerId="ADAL" clId="{36B0A7BF-B234-4389-AD2F-18E54984C3AC}" dt="2023-10-16T22:07:28.885" v="7197"/>
          <ac:spMkLst>
            <pc:docMk/>
            <pc:sldMk cId="2123522022" sldId="2147377021"/>
            <ac:spMk id="44" creationId="{370B13B7-E7FA-7E4C-C29C-0128692C65BD}"/>
          </ac:spMkLst>
        </pc:spChg>
        <pc:spChg chg="mod">
          <ac:chgData name="Michael Freeman" userId="2310e1e1-dc72-4c97-8f10-02bd3ed1ada7" providerId="ADAL" clId="{36B0A7BF-B234-4389-AD2F-18E54984C3AC}" dt="2023-10-16T22:09:05.977" v="7215"/>
          <ac:spMkLst>
            <pc:docMk/>
            <pc:sldMk cId="2123522022" sldId="2147377021"/>
            <ac:spMk id="46" creationId="{4F0F7308-6CF9-5FAD-A339-09C9027946DB}"/>
          </ac:spMkLst>
        </pc:spChg>
        <pc:spChg chg="mod">
          <ac:chgData name="Michael Freeman" userId="2310e1e1-dc72-4c97-8f10-02bd3ed1ada7" providerId="ADAL" clId="{36B0A7BF-B234-4389-AD2F-18E54984C3AC}" dt="2023-10-16T22:09:05.977" v="7215"/>
          <ac:spMkLst>
            <pc:docMk/>
            <pc:sldMk cId="2123522022" sldId="2147377021"/>
            <ac:spMk id="47" creationId="{DBEF2308-C141-7F2F-1500-7B7AF98B881C}"/>
          </ac:spMkLst>
        </pc:spChg>
        <pc:spChg chg="mod">
          <ac:chgData name="Michael Freeman" userId="2310e1e1-dc72-4c97-8f10-02bd3ed1ada7" providerId="ADAL" clId="{36B0A7BF-B234-4389-AD2F-18E54984C3AC}" dt="2023-10-16T22:09:18.770" v="7217"/>
          <ac:spMkLst>
            <pc:docMk/>
            <pc:sldMk cId="2123522022" sldId="2147377021"/>
            <ac:spMk id="49" creationId="{EA2DDB03-E7F8-23C6-A144-C95ED415AE52}"/>
          </ac:spMkLst>
        </pc:spChg>
        <pc:spChg chg="mod">
          <ac:chgData name="Michael Freeman" userId="2310e1e1-dc72-4c97-8f10-02bd3ed1ada7" providerId="ADAL" clId="{36B0A7BF-B234-4389-AD2F-18E54984C3AC}" dt="2023-10-16T22:09:18.770" v="7217"/>
          <ac:spMkLst>
            <pc:docMk/>
            <pc:sldMk cId="2123522022" sldId="2147377021"/>
            <ac:spMk id="50" creationId="{CD5CA2A9-4DD2-F420-E52B-554FF3B005E7}"/>
          </ac:spMkLst>
        </pc:spChg>
        <pc:grpChg chg="add mod ord">
          <ac:chgData name="Michael Freeman" userId="2310e1e1-dc72-4c97-8f10-02bd3ed1ada7" providerId="ADAL" clId="{36B0A7BF-B234-4389-AD2F-18E54984C3AC}" dt="2023-10-16T21:38:31.326" v="5935" actId="164"/>
          <ac:grpSpMkLst>
            <pc:docMk/>
            <pc:sldMk cId="2123522022" sldId="2147377021"/>
            <ac:grpSpMk id="14" creationId="{B35E346D-670E-68CC-47C4-DADC527C51DE}"/>
          </ac:grpSpMkLst>
        </pc:grpChg>
        <pc:grpChg chg="add del mod ord">
          <ac:chgData name="Michael Freeman" userId="2310e1e1-dc72-4c97-8f10-02bd3ed1ada7" providerId="ADAL" clId="{36B0A7BF-B234-4389-AD2F-18E54984C3AC}" dt="2023-10-16T18:31:02.932" v="3597" actId="478"/>
          <ac:grpSpMkLst>
            <pc:docMk/>
            <pc:sldMk cId="2123522022" sldId="2147377021"/>
            <ac:grpSpMk id="16" creationId="{653F7995-BF9E-2B1B-5EC2-97DDEA70FC85}"/>
          </ac:grpSpMkLst>
        </pc:grpChg>
        <pc:grpChg chg="add mod ord">
          <ac:chgData name="Michael Freeman" userId="2310e1e1-dc72-4c97-8f10-02bd3ed1ada7" providerId="ADAL" clId="{36B0A7BF-B234-4389-AD2F-18E54984C3AC}" dt="2023-10-17T22:11:29.746" v="9855" actId="171"/>
          <ac:grpSpMkLst>
            <pc:docMk/>
            <pc:sldMk cId="2123522022" sldId="2147377021"/>
            <ac:grpSpMk id="16" creationId="{8EAB0A08-B2B2-15FF-C991-6BD5A841920A}"/>
          </ac:grpSpMkLst>
        </pc:grpChg>
        <pc:grpChg chg="add del mod ord">
          <ac:chgData name="Michael Freeman" userId="2310e1e1-dc72-4c97-8f10-02bd3ed1ada7" providerId="ADAL" clId="{36B0A7BF-B234-4389-AD2F-18E54984C3AC}" dt="2023-10-17T22:11:32.215" v="9856" actId="478"/>
          <ac:grpSpMkLst>
            <pc:docMk/>
            <pc:sldMk cId="2123522022" sldId="2147377021"/>
            <ac:grpSpMk id="17" creationId="{FDA04667-643D-6B93-F69E-8254ABC69E82}"/>
          </ac:grpSpMkLst>
        </pc:grpChg>
        <pc:grpChg chg="add del mod ord">
          <ac:chgData name="Michael Freeman" userId="2310e1e1-dc72-4c97-8f10-02bd3ed1ada7" providerId="ADAL" clId="{36B0A7BF-B234-4389-AD2F-18E54984C3AC}" dt="2023-10-16T21:37:54.688" v="5933" actId="478"/>
          <ac:grpSpMkLst>
            <pc:docMk/>
            <pc:sldMk cId="2123522022" sldId="2147377021"/>
            <ac:grpSpMk id="19" creationId="{EBCA4184-7711-902D-05A6-214B89D9930E}"/>
          </ac:grpSpMkLst>
        </pc:grpChg>
        <pc:grpChg chg="add del mod ord">
          <ac:chgData name="Michael Freeman" userId="2310e1e1-dc72-4c97-8f10-02bd3ed1ada7" providerId="ADAL" clId="{36B0A7BF-B234-4389-AD2F-18E54984C3AC}" dt="2023-10-16T22:09:48.504" v="7224" actId="478"/>
          <ac:grpSpMkLst>
            <pc:docMk/>
            <pc:sldMk cId="2123522022" sldId="2147377021"/>
            <ac:grpSpMk id="22" creationId="{82249274-2573-467A-E88E-CBB72792FC6C}"/>
          </ac:grpSpMkLst>
        </pc:grpChg>
        <pc:grpChg chg="add del mod ord">
          <ac:chgData name="Michael Freeman" userId="2310e1e1-dc72-4c97-8f10-02bd3ed1ada7" providerId="ADAL" clId="{36B0A7BF-B234-4389-AD2F-18E54984C3AC}" dt="2023-10-16T21:50:40.824" v="6186" actId="478"/>
          <ac:grpSpMkLst>
            <pc:docMk/>
            <pc:sldMk cId="2123522022" sldId="2147377021"/>
            <ac:grpSpMk id="25" creationId="{B4C7ADEB-E9A1-7230-1576-5A74A6CDD0DC}"/>
          </ac:grpSpMkLst>
        </pc:grpChg>
        <pc:grpChg chg="add del mod ord">
          <ac:chgData name="Michael Freeman" userId="2310e1e1-dc72-4c97-8f10-02bd3ed1ada7" providerId="ADAL" clId="{36B0A7BF-B234-4389-AD2F-18E54984C3AC}" dt="2023-10-16T22:08:06.829" v="7208" actId="478"/>
          <ac:grpSpMkLst>
            <pc:docMk/>
            <pc:sldMk cId="2123522022" sldId="2147377021"/>
            <ac:grpSpMk id="28" creationId="{DD089AAC-9B44-1D12-C38B-BFE7F2F5D96F}"/>
          </ac:grpSpMkLst>
        </pc:grpChg>
        <pc:grpChg chg="add mod">
          <ac:chgData name="Michael Freeman" userId="2310e1e1-dc72-4c97-8f10-02bd3ed1ada7" providerId="ADAL" clId="{36B0A7BF-B234-4389-AD2F-18E54984C3AC}" dt="2023-10-16T21:38:31.326" v="5935" actId="164"/>
          <ac:grpSpMkLst>
            <pc:docMk/>
            <pc:sldMk cId="2123522022" sldId="2147377021"/>
            <ac:grpSpMk id="32" creationId="{4EFAC70E-20D5-C355-7DE6-F8802F02B626}"/>
          </ac:grpSpMkLst>
        </pc:grpChg>
        <pc:grpChg chg="add del mod">
          <ac:chgData name="Michael Freeman" userId="2310e1e1-dc72-4c97-8f10-02bd3ed1ada7" providerId="ADAL" clId="{36B0A7BF-B234-4389-AD2F-18E54984C3AC}" dt="2023-10-16T21:39:17.355" v="5937"/>
          <ac:grpSpMkLst>
            <pc:docMk/>
            <pc:sldMk cId="2123522022" sldId="2147377021"/>
            <ac:grpSpMk id="33" creationId="{1F8FA5D4-04DF-7DC9-B917-16CA2846FBF2}"/>
          </ac:grpSpMkLst>
        </pc:grpChg>
        <pc:grpChg chg="add mod ord">
          <ac:chgData name="Michael Freeman" userId="2310e1e1-dc72-4c97-8f10-02bd3ed1ada7" providerId="ADAL" clId="{36B0A7BF-B234-4389-AD2F-18E54984C3AC}" dt="2023-10-16T21:52:04.422" v="6213" actId="1076"/>
          <ac:grpSpMkLst>
            <pc:docMk/>
            <pc:sldMk cId="2123522022" sldId="2147377021"/>
            <ac:grpSpMk id="37" creationId="{3E713D28-2A8A-41A3-D766-765547B9B0EF}"/>
          </ac:grpSpMkLst>
        </pc:grpChg>
        <pc:grpChg chg="add mod ord">
          <ac:chgData name="Michael Freeman" userId="2310e1e1-dc72-4c97-8f10-02bd3ed1ada7" providerId="ADAL" clId="{36B0A7BF-B234-4389-AD2F-18E54984C3AC}" dt="2023-10-16T22:08:03.166" v="7206" actId="171"/>
          <ac:grpSpMkLst>
            <pc:docMk/>
            <pc:sldMk cId="2123522022" sldId="2147377021"/>
            <ac:grpSpMk id="42" creationId="{AFF848BE-27BD-BBA1-95AE-99128FEFEAF4}"/>
          </ac:grpSpMkLst>
        </pc:grpChg>
        <pc:grpChg chg="add del mod">
          <ac:chgData name="Michael Freeman" userId="2310e1e1-dc72-4c97-8f10-02bd3ed1ada7" providerId="ADAL" clId="{36B0A7BF-B234-4389-AD2F-18E54984C3AC}" dt="2023-10-16T22:09:07.701" v="7216"/>
          <ac:grpSpMkLst>
            <pc:docMk/>
            <pc:sldMk cId="2123522022" sldId="2147377021"/>
            <ac:grpSpMk id="45" creationId="{A453DAA8-5A4F-A375-DE23-01562F28EB54}"/>
          </ac:grpSpMkLst>
        </pc:grpChg>
        <pc:grpChg chg="add mod ord">
          <ac:chgData name="Michael Freeman" userId="2310e1e1-dc72-4c97-8f10-02bd3ed1ada7" providerId="ADAL" clId="{36B0A7BF-B234-4389-AD2F-18E54984C3AC}" dt="2023-10-16T22:09:44.855" v="7223" actId="171"/>
          <ac:grpSpMkLst>
            <pc:docMk/>
            <pc:sldMk cId="2123522022" sldId="2147377021"/>
            <ac:grpSpMk id="48" creationId="{44F830E6-BE5C-54DC-4B79-22C4A10D91A1}"/>
          </ac:grpSpMkLst>
        </pc:grpChg>
        <pc:graphicFrameChg chg="add mod ord">
          <ac:chgData name="Michael Freeman" userId="2310e1e1-dc72-4c97-8f10-02bd3ed1ada7" providerId="ADAL" clId="{36B0A7BF-B234-4389-AD2F-18E54984C3AC}" dt="2023-10-16T22:09:44.855" v="7223" actId="171"/>
          <ac:graphicFrameMkLst>
            <pc:docMk/>
            <pc:sldMk cId="2123522022" sldId="2147377021"/>
            <ac:graphicFrameMk id="51" creationId="{4FBE8566-5A11-B960-55F8-9FC3C135821A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6T22:09:44.855" v="7223" actId="171"/>
          <ac:graphicFrameMkLst>
            <pc:docMk/>
            <pc:sldMk cId="2123522022" sldId="2147377021"/>
            <ac:graphicFrameMk id="52" creationId="{C351FFED-8174-C85F-0D07-083D6342D4AD}"/>
          </ac:graphicFrameMkLst>
        </pc:graphicFrameChg>
        <pc:picChg chg="add mod">
          <ac:chgData name="Michael Freeman" userId="2310e1e1-dc72-4c97-8f10-02bd3ed1ada7" providerId="ADAL" clId="{36B0A7BF-B234-4389-AD2F-18E54984C3AC}" dt="2023-10-16T21:38:31.326" v="5935" actId="164"/>
          <ac:picMkLst>
            <pc:docMk/>
            <pc:sldMk cId="2123522022" sldId="2147377021"/>
            <ac:picMk id="7" creationId="{0740EF98-428D-F7C3-AB75-71A2BCEB1785}"/>
          </ac:picMkLst>
        </pc:picChg>
        <pc:picChg chg="add del mod">
          <ac:chgData name="Michael Freeman" userId="2310e1e1-dc72-4c97-8f10-02bd3ed1ada7" providerId="ADAL" clId="{36B0A7BF-B234-4389-AD2F-18E54984C3AC}" dt="2023-10-16T21:37:01.095" v="5919"/>
          <ac:picMkLst>
            <pc:docMk/>
            <pc:sldMk cId="2123522022" sldId="2147377021"/>
            <ac:picMk id="16" creationId="{A495B74B-0BF7-D7E9-F6E9-0E392F5320C6}"/>
          </ac:picMkLst>
        </pc:picChg>
      </pc:sldChg>
      <pc:sldChg chg="addSp delSp modSp add mod modTransition modNotesTx">
        <pc:chgData name="Michael Freeman" userId="2310e1e1-dc72-4c97-8f10-02bd3ed1ada7" providerId="ADAL" clId="{36B0A7BF-B234-4389-AD2F-18E54984C3AC}" dt="2023-10-18T19:37:01.259" v="11209" actId="1036"/>
        <pc:sldMkLst>
          <pc:docMk/>
          <pc:sldMk cId="1591270248" sldId="2147377022"/>
        </pc:sldMkLst>
        <pc:spChg chg="add del mod">
          <ac:chgData name="Michael Freeman" userId="2310e1e1-dc72-4c97-8f10-02bd3ed1ada7" providerId="ADAL" clId="{36B0A7BF-B234-4389-AD2F-18E54984C3AC}" dt="2023-10-17T21:02:06.471" v="8166" actId="478"/>
          <ac:spMkLst>
            <pc:docMk/>
            <pc:sldMk cId="1591270248" sldId="2147377022"/>
            <ac:spMk id="2" creationId="{17972B60-4255-B498-5672-A06EB30A0DA4}"/>
          </ac:spMkLst>
        </pc:spChg>
        <pc:spChg chg="add mod">
          <ac:chgData name="Michael Freeman" userId="2310e1e1-dc72-4c97-8f10-02bd3ed1ada7" providerId="ADAL" clId="{36B0A7BF-B234-4389-AD2F-18E54984C3AC}" dt="2023-10-18T19:36:55.374" v="11173" actId="1036"/>
          <ac:spMkLst>
            <pc:docMk/>
            <pc:sldMk cId="1591270248" sldId="2147377022"/>
            <ac:spMk id="2" creationId="{20B50BB8-750F-4CCE-EC78-3CE3CACD54B9}"/>
          </ac:spMkLst>
        </pc:spChg>
        <pc:spChg chg="del">
          <ac:chgData name="Michael Freeman" userId="2310e1e1-dc72-4c97-8f10-02bd3ed1ada7" providerId="ADAL" clId="{36B0A7BF-B234-4389-AD2F-18E54984C3AC}" dt="2023-10-18T19:35:08.033" v="10910" actId="478"/>
          <ac:spMkLst>
            <pc:docMk/>
            <pc:sldMk cId="1591270248" sldId="2147377022"/>
            <ac:spMk id="5" creationId="{926989C4-25F3-9E2B-3545-0F9ECB54CEA3}"/>
          </ac:spMkLst>
        </pc:spChg>
        <pc:spChg chg="add del mod">
          <ac:chgData name="Michael Freeman" userId="2310e1e1-dc72-4c97-8f10-02bd3ed1ada7" providerId="ADAL" clId="{36B0A7BF-B234-4389-AD2F-18E54984C3AC}" dt="2023-10-16T18:38:03.983" v="3815"/>
          <ac:spMkLst>
            <pc:docMk/>
            <pc:sldMk cId="1591270248" sldId="2147377022"/>
            <ac:spMk id="6" creationId="{1504CB33-A073-B19B-B8E6-762EA3FDDA67}"/>
          </ac:spMkLst>
        </pc:spChg>
        <pc:spChg chg="add del mod">
          <ac:chgData name="Michael Freeman" userId="2310e1e1-dc72-4c97-8f10-02bd3ed1ada7" providerId="ADAL" clId="{36B0A7BF-B234-4389-AD2F-18E54984C3AC}" dt="2023-10-18T19:11:42.670" v="10790" actId="478"/>
          <ac:spMkLst>
            <pc:docMk/>
            <pc:sldMk cId="1591270248" sldId="2147377022"/>
            <ac:spMk id="6" creationId="{C703F1F0-04AA-0058-521F-F11D9DDD6E8D}"/>
          </ac:spMkLst>
        </pc:spChg>
        <pc:spChg chg="add mod">
          <ac:chgData name="Michael Freeman" userId="2310e1e1-dc72-4c97-8f10-02bd3ed1ada7" providerId="ADAL" clId="{36B0A7BF-B234-4389-AD2F-18E54984C3AC}" dt="2023-10-18T19:37:01.259" v="11209" actId="1036"/>
          <ac:spMkLst>
            <pc:docMk/>
            <pc:sldMk cId="1591270248" sldId="2147377022"/>
            <ac:spMk id="6" creationId="{D52ADB9C-B072-67E7-B299-C8AB7A2175AC}"/>
          </ac:spMkLst>
        </pc:spChg>
        <pc:spChg chg="add mod">
          <ac:chgData name="Michael Freeman" userId="2310e1e1-dc72-4c97-8f10-02bd3ed1ada7" providerId="ADAL" clId="{36B0A7BF-B234-4389-AD2F-18E54984C3AC}" dt="2023-10-17T21:50:24.549" v="9009" actId="20577"/>
          <ac:spMkLst>
            <pc:docMk/>
            <pc:sldMk cId="1591270248" sldId="2147377022"/>
            <ac:spMk id="7" creationId="{E20F7D27-D98C-D99D-05DB-4014E0AE4CD2}"/>
          </ac:spMkLst>
        </pc:spChg>
        <pc:spChg chg="del mod">
          <ac:chgData name="Michael Freeman" userId="2310e1e1-dc72-4c97-8f10-02bd3ed1ada7" providerId="ADAL" clId="{36B0A7BF-B234-4389-AD2F-18E54984C3AC}" dt="2023-10-16T21:56:49.420" v="6501" actId="478"/>
          <ac:spMkLst>
            <pc:docMk/>
            <pc:sldMk cId="1591270248" sldId="2147377022"/>
            <ac:spMk id="8" creationId="{77677C3A-5CAD-DAB4-3C3E-A9205C996D6A}"/>
          </ac:spMkLst>
        </pc:spChg>
        <pc:spChg chg="del mod topLvl">
          <ac:chgData name="Michael Freeman" userId="2310e1e1-dc72-4c97-8f10-02bd3ed1ada7" providerId="ADAL" clId="{36B0A7BF-B234-4389-AD2F-18E54984C3AC}" dt="2023-10-17T21:05:19.255" v="8201" actId="478"/>
          <ac:spMkLst>
            <pc:docMk/>
            <pc:sldMk cId="1591270248" sldId="2147377022"/>
            <ac:spMk id="8" creationId="{D95049EA-4485-6169-81F7-F564369EAD2D}"/>
          </ac:spMkLst>
        </pc:spChg>
        <pc:spChg chg="del">
          <ac:chgData name="Michael Freeman" userId="2310e1e1-dc72-4c97-8f10-02bd3ed1ada7" providerId="ADAL" clId="{36B0A7BF-B234-4389-AD2F-18E54984C3AC}" dt="2023-10-16T21:13:54.472" v="5610" actId="478"/>
          <ac:spMkLst>
            <pc:docMk/>
            <pc:sldMk cId="1591270248" sldId="2147377022"/>
            <ac:spMk id="10" creationId="{0FA53524-26F7-9D01-B915-566F9E90FD48}"/>
          </ac:spMkLst>
        </pc:spChg>
        <pc:spChg chg="del mod topLvl">
          <ac:chgData name="Michael Freeman" userId="2310e1e1-dc72-4c97-8f10-02bd3ed1ada7" providerId="ADAL" clId="{36B0A7BF-B234-4389-AD2F-18E54984C3AC}" dt="2023-10-18T19:35:10.905" v="10911" actId="478"/>
          <ac:spMkLst>
            <pc:docMk/>
            <pc:sldMk cId="1591270248" sldId="2147377022"/>
            <ac:spMk id="10" creationId="{3282598D-8420-B888-A52D-FD7B660EB0A9}"/>
          </ac:spMkLst>
        </pc:spChg>
        <pc:spChg chg="add del mod">
          <ac:chgData name="Michael Freeman" userId="2310e1e1-dc72-4c97-8f10-02bd3ed1ada7" providerId="ADAL" clId="{36B0A7BF-B234-4389-AD2F-18E54984C3AC}" dt="2023-10-17T22:01:51.663" v="9706" actId="478"/>
          <ac:spMkLst>
            <pc:docMk/>
            <pc:sldMk cId="1591270248" sldId="2147377022"/>
            <ac:spMk id="13" creationId="{1ABA9D11-480A-4046-2A99-FB4BC1C602A9}"/>
          </ac:spMkLst>
        </pc:spChg>
        <pc:spChg chg="add mod">
          <ac:chgData name="Michael Freeman" userId="2310e1e1-dc72-4c97-8f10-02bd3ed1ada7" providerId="ADAL" clId="{36B0A7BF-B234-4389-AD2F-18E54984C3AC}" dt="2023-10-17T22:01:55.597" v="9755" actId="1035"/>
          <ac:spMkLst>
            <pc:docMk/>
            <pc:sldMk cId="1591270248" sldId="2147377022"/>
            <ac:spMk id="14" creationId="{4A20D635-DEB0-1FEB-384C-BA81BA1BAE4F}"/>
          </ac:spMkLst>
        </pc:spChg>
        <pc:spChg chg="add mod">
          <ac:chgData name="Michael Freeman" userId="2310e1e1-dc72-4c97-8f10-02bd3ed1ada7" providerId="ADAL" clId="{36B0A7BF-B234-4389-AD2F-18E54984C3AC}" dt="2023-10-16T21:13:54.709" v="5611"/>
          <ac:spMkLst>
            <pc:docMk/>
            <pc:sldMk cId="1591270248" sldId="2147377022"/>
            <ac:spMk id="17" creationId="{719C7426-46AF-A622-7E1C-3CFD1940020E}"/>
          </ac:spMkLst>
        </pc:spChg>
        <pc:spChg chg="mod">
          <ac:chgData name="Michael Freeman" userId="2310e1e1-dc72-4c97-8f10-02bd3ed1ada7" providerId="ADAL" clId="{36B0A7BF-B234-4389-AD2F-18E54984C3AC}" dt="2023-10-17T22:09:38.480" v="9834" actId="207"/>
          <ac:spMkLst>
            <pc:docMk/>
            <pc:sldMk cId="1591270248" sldId="2147377022"/>
            <ac:spMk id="20" creationId="{5AD217FB-7F73-C8A8-3D36-5EAED2F550F8}"/>
          </ac:spMkLst>
        </pc:spChg>
        <pc:spChg chg="mod">
          <ac:chgData name="Michael Freeman" userId="2310e1e1-dc72-4c97-8f10-02bd3ed1ada7" providerId="ADAL" clId="{36B0A7BF-B234-4389-AD2F-18E54984C3AC}" dt="2023-10-16T18:51:36.564" v="4757" actId="20577"/>
          <ac:spMkLst>
            <pc:docMk/>
            <pc:sldMk cId="1591270248" sldId="2147377022"/>
            <ac:spMk id="27" creationId="{EBB57447-EDEF-117D-689C-EBB995826595}"/>
          </ac:spMkLst>
        </pc:spChg>
        <pc:spChg chg="mod">
          <ac:chgData name="Michael Freeman" userId="2310e1e1-dc72-4c97-8f10-02bd3ed1ada7" providerId="ADAL" clId="{36B0A7BF-B234-4389-AD2F-18E54984C3AC}" dt="2023-10-16T18:51:29.351" v="4743" actId="20577"/>
          <ac:spMkLst>
            <pc:docMk/>
            <pc:sldMk cId="1591270248" sldId="2147377022"/>
            <ac:spMk id="30" creationId="{48B61E0E-DFB2-D37A-12F7-B5F5023CB852}"/>
          </ac:spMkLst>
        </pc:spChg>
        <pc:spChg chg="mod">
          <ac:chgData name="Michael Freeman" userId="2310e1e1-dc72-4c97-8f10-02bd3ed1ada7" providerId="ADAL" clId="{36B0A7BF-B234-4389-AD2F-18E54984C3AC}" dt="2023-10-16T21:41:52.768" v="5940"/>
          <ac:spMkLst>
            <pc:docMk/>
            <pc:sldMk cId="1591270248" sldId="2147377022"/>
            <ac:spMk id="31" creationId="{CD0C4B59-191F-0FBF-1B04-41D78BCB87CA}"/>
          </ac:spMkLst>
        </pc:spChg>
        <pc:spChg chg="mod">
          <ac:chgData name="Michael Freeman" userId="2310e1e1-dc72-4c97-8f10-02bd3ed1ada7" providerId="ADAL" clId="{36B0A7BF-B234-4389-AD2F-18E54984C3AC}" dt="2023-10-16T21:41:52.768" v="5940"/>
          <ac:spMkLst>
            <pc:docMk/>
            <pc:sldMk cId="1591270248" sldId="2147377022"/>
            <ac:spMk id="32" creationId="{6020418E-4514-86DD-6329-2246EC4100B2}"/>
          </ac:spMkLst>
        </pc:spChg>
        <pc:spChg chg="mod">
          <ac:chgData name="Michael Freeman" userId="2310e1e1-dc72-4c97-8f10-02bd3ed1ada7" providerId="ADAL" clId="{36B0A7BF-B234-4389-AD2F-18E54984C3AC}" dt="2023-10-16T21:42:36.035" v="5946"/>
          <ac:spMkLst>
            <pc:docMk/>
            <pc:sldMk cId="1591270248" sldId="2147377022"/>
            <ac:spMk id="34" creationId="{02926400-D7A7-47A9-2240-9B46FD450B13}"/>
          </ac:spMkLst>
        </pc:spChg>
        <pc:spChg chg="mod">
          <ac:chgData name="Michael Freeman" userId="2310e1e1-dc72-4c97-8f10-02bd3ed1ada7" providerId="ADAL" clId="{36B0A7BF-B234-4389-AD2F-18E54984C3AC}" dt="2023-10-16T21:42:36.035" v="5946"/>
          <ac:spMkLst>
            <pc:docMk/>
            <pc:sldMk cId="1591270248" sldId="2147377022"/>
            <ac:spMk id="35" creationId="{CBE82C95-68F5-090F-3205-00207D8969F7}"/>
          </ac:spMkLst>
        </pc:spChg>
        <pc:spChg chg="mod">
          <ac:chgData name="Michael Freeman" userId="2310e1e1-dc72-4c97-8f10-02bd3ed1ada7" providerId="ADAL" clId="{36B0A7BF-B234-4389-AD2F-18E54984C3AC}" dt="2023-10-16T21:51:39.043" v="6209"/>
          <ac:spMkLst>
            <pc:docMk/>
            <pc:sldMk cId="1591270248" sldId="2147377022"/>
            <ac:spMk id="39" creationId="{481783D5-D1E5-3F08-4A47-C1BB55C32CAD}"/>
          </ac:spMkLst>
        </pc:spChg>
        <pc:spChg chg="mod">
          <ac:chgData name="Michael Freeman" userId="2310e1e1-dc72-4c97-8f10-02bd3ed1ada7" providerId="ADAL" clId="{36B0A7BF-B234-4389-AD2F-18E54984C3AC}" dt="2023-10-16T21:51:39.043" v="6209"/>
          <ac:spMkLst>
            <pc:docMk/>
            <pc:sldMk cId="1591270248" sldId="2147377022"/>
            <ac:spMk id="40" creationId="{FFD6C2E8-D008-0259-9F35-CBB086BC8F3C}"/>
          </ac:spMkLst>
        </pc:spChg>
        <pc:spChg chg="add del mod">
          <ac:chgData name="Michael Freeman" userId="2310e1e1-dc72-4c97-8f10-02bd3ed1ada7" providerId="ADAL" clId="{36B0A7BF-B234-4389-AD2F-18E54984C3AC}" dt="2023-10-16T21:56:53.724" v="6502" actId="478"/>
          <ac:spMkLst>
            <pc:docMk/>
            <pc:sldMk cId="1591270248" sldId="2147377022"/>
            <ac:spMk id="42" creationId="{F30915F7-F1B3-497C-DA1D-DA4D9D669902}"/>
          </ac:spMkLst>
        </pc:spChg>
        <pc:spChg chg="add del mod">
          <ac:chgData name="Michael Freeman" userId="2310e1e1-dc72-4c97-8f10-02bd3ed1ada7" providerId="ADAL" clId="{36B0A7BF-B234-4389-AD2F-18E54984C3AC}" dt="2023-10-16T22:01:54.664" v="6899" actId="478"/>
          <ac:spMkLst>
            <pc:docMk/>
            <pc:sldMk cId="1591270248" sldId="2147377022"/>
            <ac:spMk id="43" creationId="{13E8BF83-3674-F384-6CB6-E04BF13F4BC6}"/>
          </ac:spMkLst>
        </pc:spChg>
        <pc:spChg chg="add del mod">
          <ac:chgData name="Michael Freeman" userId="2310e1e1-dc72-4c97-8f10-02bd3ed1ada7" providerId="ADAL" clId="{36B0A7BF-B234-4389-AD2F-18E54984C3AC}" dt="2023-10-16T22:01:45.404" v="6898"/>
          <ac:spMkLst>
            <pc:docMk/>
            <pc:sldMk cId="1591270248" sldId="2147377022"/>
            <ac:spMk id="44" creationId="{4016B789-ED1C-9A2F-A1AB-FAB4FB93A960}"/>
          </ac:spMkLst>
        </pc:spChg>
        <pc:spChg chg="add del mod">
          <ac:chgData name="Michael Freeman" userId="2310e1e1-dc72-4c97-8f10-02bd3ed1ada7" providerId="ADAL" clId="{36B0A7BF-B234-4389-AD2F-18E54984C3AC}" dt="2023-10-16T22:01:45.404" v="6898"/>
          <ac:spMkLst>
            <pc:docMk/>
            <pc:sldMk cId="1591270248" sldId="2147377022"/>
            <ac:spMk id="45" creationId="{F84DDD97-90D1-2A90-8306-35B6B28DA40A}"/>
          </ac:spMkLst>
        </pc:spChg>
        <pc:spChg chg="add del mod">
          <ac:chgData name="Michael Freeman" userId="2310e1e1-dc72-4c97-8f10-02bd3ed1ada7" providerId="ADAL" clId="{36B0A7BF-B234-4389-AD2F-18E54984C3AC}" dt="2023-10-16T22:02:10.838" v="6972" actId="478"/>
          <ac:spMkLst>
            <pc:docMk/>
            <pc:sldMk cId="1591270248" sldId="2147377022"/>
            <ac:spMk id="47" creationId="{0CAC3224-7916-01CD-F9D5-E7AE0DD852A6}"/>
          </ac:spMkLst>
        </pc:spChg>
        <pc:spChg chg="add mod">
          <ac:chgData name="Michael Freeman" userId="2310e1e1-dc72-4c97-8f10-02bd3ed1ada7" providerId="ADAL" clId="{36B0A7BF-B234-4389-AD2F-18E54984C3AC}" dt="2023-10-16T22:01:58.357" v="6943" actId="1035"/>
          <ac:spMkLst>
            <pc:docMk/>
            <pc:sldMk cId="1591270248" sldId="2147377022"/>
            <ac:spMk id="48" creationId="{28C338DA-28C6-D3AB-BC9A-05628B6002F1}"/>
          </ac:spMkLst>
        </pc:spChg>
        <pc:spChg chg="add del mod">
          <ac:chgData name="Michael Freeman" userId="2310e1e1-dc72-4c97-8f10-02bd3ed1ada7" providerId="ADAL" clId="{36B0A7BF-B234-4389-AD2F-18E54984C3AC}" dt="2023-10-17T21:19:04.284" v="8774" actId="478"/>
          <ac:spMkLst>
            <pc:docMk/>
            <pc:sldMk cId="1591270248" sldId="2147377022"/>
            <ac:spMk id="49" creationId="{8C09FDAF-5CCD-EC2A-D395-AB3A4C435355}"/>
          </ac:spMkLst>
        </pc:spChg>
        <pc:spChg chg="mod">
          <ac:chgData name="Michael Freeman" userId="2310e1e1-dc72-4c97-8f10-02bd3ed1ada7" providerId="ADAL" clId="{36B0A7BF-B234-4389-AD2F-18E54984C3AC}" dt="2023-10-16T22:03:08.443" v="7092"/>
          <ac:spMkLst>
            <pc:docMk/>
            <pc:sldMk cId="1591270248" sldId="2147377022"/>
            <ac:spMk id="54" creationId="{5B1C280E-DA24-CF9F-D93C-9D1B2DB5FD16}"/>
          </ac:spMkLst>
        </pc:spChg>
        <pc:spChg chg="mod">
          <ac:chgData name="Michael Freeman" userId="2310e1e1-dc72-4c97-8f10-02bd3ed1ada7" providerId="ADAL" clId="{36B0A7BF-B234-4389-AD2F-18E54984C3AC}" dt="2023-10-16T22:03:08.443" v="7092"/>
          <ac:spMkLst>
            <pc:docMk/>
            <pc:sldMk cId="1591270248" sldId="2147377022"/>
            <ac:spMk id="55" creationId="{B3CD10E5-3B32-C6A0-8979-093BEE368596}"/>
          </ac:spMkLst>
        </pc:spChg>
        <pc:spChg chg="mod">
          <ac:chgData name="Michael Freeman" userId="2310e1e1-dc72-4c97-8f10-02bd3ed1ada7" providerId="ADAL" clId="{36B0A7BF-B234-4389-AD2F-18E54984C3AC}" dt="2023-10-16T22:05:38.709" v="7166"/>
          <ac:spMkLst>
            <pc:docMk/>
            <pc:sldMk cId="1591270248" sldId="2147377022"/>
            <ac:spMk id="57" creationId="{93404A41-B3E3-D489-5F7F-0E2DB4F74D22}"/>
          </ac:spMkLst>
        </pc:spChg>
        <pc:spChg chg="mod">
          <ac:chgData name="Michael Freeman" userId="2310e1e1-dc72-4c97-8f10-02bd3ed1ada7" providerId="ADAL" clId="{36B0A7BF-B234-4389-AD2F-18E54984C3AC}" dt="2023-10-16T22:05:38.709" v="7166"/>
          <ac:spMkLst>
            <pc:docMk/>
            <pc:sldMk cId="1591270248" sldId="2147377022"/>
            <ac:spMk id="58" creationId="{7D3E6416-DB26-1650-9ED3-3D2A150F2F40}"/>
          </ac:spMkLst>
        </pc:spChg>
        <pc:spChg chg="mod">
          <ac:chgData name="Michael Freeman" userId="2310e1e1-dc72-4c97-8f10-02bd3ed1ada7" providerId="ADAL" clId="{36B0A7BF-B234-4389-AD2F-18E54984C3AC}" dt="2023-10-16T22:06:34.050" v="7181"/>
          <ac:spMkLst>
            <pc:docMk/>
            <pc:sldMk cId="1591270248" sldId="2147377022"/>
            <ac:spMk id="60" creationId="{B1EA6783-1DEC-C5FD-2A3C-84D602287D60}"/>
          </ac:spMkLst>
        </pc:spChg>
        <pc:spChg chg="mod">
          <ac:chgData name="Michael Freeman" userId="2310e1e1-dc72-4c97-8f10-02bd3ed1ada7" providerId="ADAL" clId="{36B0A7BF-B234-4389-AD2F-18E54984C3AC}" dt="2023-10-16T22:06:34.050" v="7181"/>
          <ac:spMkLst>
            <pc:docMk/>
            <pc:sldMk cId="1591270248" sldId="2147377022"/>
            <ac:spMk id="61" creationId="{0242BD8A-E985-ABC8-EA2D-64B1495A19D7}"/>
          </ac:spMkLst>
        </pc:spChg>
        <pc:grpChg chg="add del mod">
          <ac:chgData name="Michael Freeman" userId="2310e1e1-dc72-4c97-8f10-02bd3ed1ada7" providerId="ADAL" clId="{36B0A7BF-B234-4389-AD2F-18E54984C3AC}" dt="2023-10-17T21:05:16.844" v="8200" actId="165"/>
          <ac:grpSpMkLst>
            <pc:docMk/>
            <pc:sldMk cId="1591270248" sldId="2147377022"/>
            <ac:grpSpMk id="6" creationId="{CEA463A9-9E4C-6A73-DA32-03F5B42863DE}"/>
          </ac:grpSpMkLst>
        </pc:grpChg>
        <pc:grpChg chg="del mod">
          <ac:chgData name="Michael Freeman" userId="2310e1e1-dc72-4c97-8f10-02bd3ed1ada7" providerId="ADAL" clId="{36B0A7BF-B234-4389-AD2F-18E54984C3AC}" dt="2023-10-16T22:03:08.130" v="7091" actId="478"/>
          <ac:grpSpMkLst>
            <pc:docMk/>
            <pc:sldMk cId="1591270248" sldId="2147377022"/>
            <ac:grpSpMk id="14" creationId="{B35E346D-670E-68CC-47C4-DADC527C51DE}"/>
          </ac:grpSpMkLst>
        </pc:grpChg>
        <pc:grpChg chg="add del mod">
          <ac:chgData name="Michael Freeman" userId="2310e1e1-dc72-4c97-8f10-02bd3ed1ada7" providerId="ADAL" clId="{36B0A7BF-B234-4389-AD2F-18E54984C3AC}" dt="2023-10-16T21:42:04.361" v="5943"/>
          <ac:grpSpMkLst>
            <pc:docMk/>
            <pc:sldMk cId="1591270248" sldId="2147377022"/>
            <ac:grpSpMk id="18" creationId="{F5554C48-90FF-AF45-58BF-69BD8B2FBD35}"/>
          </ac:grpSpMkLst>
        </pc:grpChg>
        <pc:grpChg chg="mod">
          <ac:chgData name="Michael Freeman" userId="2310e1e1-dc72-4c97-8f10-02bd3ed1ada7" providerId="ADAL" clId="{36B0A7BF-B234-4389-AD2F-18E54984C3AC}" dt="2023-10-17T21:47:20.490" v="8897" actId="1076"/>
          <ac:grpSpMkLst>
            <pc:docMk/>
            <pc:sldMk cId="1591270248" sldId="2147377022"/>
            <ac:grpSpMk id="19" creationId="{EBCA4184-7711-902D-05A6-214B89D9930E}"/>
          </ac:grpSpMkLst>
        </pc:grpChg>
        <pc:grpChg chg="del">
          <ac:chgData name="Michael Freeman" userId="2310e1e1-dc72-4c97-8f10-02bd3ed1ada7" providerId="ADAL" clId="{36B0A7BF-B234-4389-AD2F-18E54984C3AC}" dt="2023-10-16T21:43:12.154" v="5954" actId="478"/>
          <ac:grpSpMkLst>
            <pc:docMk/>
            <pc:sldMk cId="1591270248" sldId="2147377022"/>
            <ac:grpSpMk id="22" creationId="{82249274-2573-467A-E88E-CBB72792FC6C}"/>
          </ac:grpSpMkLst>
        </pc:grpChg>
        <pc:grpChg chg="del mod">
          <ac:chgData name="Michael Freeman" userId="2310e1e1-dc72-4c97-8f10-02bd3ed1ada7" providerId="ADAL" clId="{36B0A7BF-B234-4389-AD2F-18E54984C3AC}" dt="2023-10-16T21:52:53.792" v="6228" actId="478"/>
          <ac:grpSpMkLst>
            <pc:docMk/>
            <pc:sldMk cId="1591270248" sldId="2147377022"/>
            <ac:grpSpMk id="25" creationId="{B4C7ADEB-E9A1-7230-1576-5A74A6CDD0DC}"/>
          </ac:grpSpMkLst>
        </pc:grpChg>
        <pc:grpChg chg="del mod">
          <ac:chgData name="Michael Freeman" userId="2310e1e1-dc72-4c97-8f10-02bd3ed1ada7" providerId="ADAL" clId="{36B0A7BF-B234-4389-AD2F-18E54984C3AC}" dt="2023-10-16T22:07:25.069" v="7196" actId="478"/>
          <ac:grpSpMkLst>
            <pc:docMk/>
            <pc:sldMk cId="1591270248" sldId="2147377022"/>
            <ac:grpSpMk id="28" creationId="{DD089AAC-9B44-1D12-C38B-BFE7F2F5D96F}"/>
          </ac:grpSpMkLst>
        </pc:grpChg>
        <pc:grpChg chg="add mod ord">
          <ac:chgData name="Michael Freeman" userId="2310e1e1-dc72-4c97-8f10-02bd3ed1ada7" providerId="ADAL" clId="{36B0A7BF-B234-4389-AD2F-18E54984C3AC}" dt="2023-10-16T21:43:07.600" v="5953" actId="171"/>
          <ac:grpSpMkLst>
            <pc:docMk/>
            <pc:sldMk cId="1591270248" sldId="2147377022"/>
            <ac:grpSpMk id="33" creationId="{E5952946-8524-143B-D4D6-D14056064547}"/>
          </ac:grpSpMkLst>
        </pc:grpChg>
        <pc:grpChg chg="add mod ord">
          <ac:chgData name="Michael Freeman" userId="2310e1e1-dc72-4c97-8f10-02bd3ed1ada7" providerId="ADAL" clId="{36B0A7BF-B234-4389-AD2F-18E54984C3AC}" dt="2023-10-16T22:10:42.293" v="7230" actId="1076"/>
          <ac:grpSpMkLst>
            <pc:docMk/>
            <pc:sldMk cId="1591270248" sldId="2147377022"/>
            <ac:grpSpMk id="38" creationId="{D0381BFB-1F97-0306-7549-55011ECBD4F1}"/>
          </ac:grpSpMkLst>
        </pc:grpChg>
        <pc:grpChg chg="add mod">
          <ac:chgData name="Michael Freeman" userId="2310e1e1-dc72-4c97-8f10-02bd3ed1ada7" providerId="ADAL" clId="{36B0A7BF-B234-4389-AD2F-18E54984C3AC}" dt="2023-10-16T22:03:14.914" v="7131" actId="1038"/>
          <ac:grpSpMkLst>
            <pc:docMk/>
            <pc:sldMk cId="1591270248" sldId="2147377022"/>
            <ac:grpSpMk id="51" creationId="{C9066420-7B07-ADFC-702C-8C1EEF1AD38B}"/>
          </ac:grpSpMkLst>
        </pc:grpChg>
        <pc:grpChg chg="mod">
          <ac:chgData name="Michael Freeman" userId="2310e1e1-dc72-4c97-8f10-02bd3ed1ada7" providerId="ADAL" clId="{36B0A7BF-B234-4389-AD2F-18E54984C3AC}" dt="2023-10-16T22:03:08.443" v="7092"/>
          <ac:grpSpMkLst>
            <pc:docMk/>
            <pc:sldMk cId="1591270248" sldId="2147377022"/>
            <ac:grpSpMk id="52" creationId="{446AE824-88AA-E7CB-0E47-43A233D60F63}"/>
          </ac:grpSpMkLst>
        </pc:grpChg>
        <pc:grpChg chg="add del mod">
          <ac:chgData name="Michael Freeman" userId="2310e1e1-dc72-4c97-8f10-02bd3ed1ada7" providerId="ADAL" clId="{36B0A7BF-B234-4389-AD2F-18E54984C3AC}" dt="2023-10-16T22:05:42.034" v="7167"/>
          <ac:grpSpMkLst>
            <pc:docMk/>
            <pc:sldMk cId="1591270248" sldId="2147377022"/>
            <ac:grpSpMk id="56" creationId="{72F1BB0C-C642-BE78-A4CB-6FDB7A3C444B}"/>
          </ac:grpSpMkLst>
        </pc:grpChg>
        <pc:grpChg chg="add mod ord">
          <ac:chgData name="Michael Freeman" userId="2310e1e1-dc72-4c97-8f10-02bd3ed1ada7" providerId="ADAL" clId="{36B0A7BF-B234-4389-AD2F-18E54984C3AC}" dt="2023-10-16T22:07:22.309" v="7194" actId="171"/>
          <ac:grpSpMkLst>
            <pc:docMk/>
            <pc:sldMk cId="1591270248" sldId="2147377022"/>
            <ac:grpSpMk id="59" creationId="{06AC297B-7EB0-A83F-4E2D-41C39FA3E833}"/>
          </ac:grpSpMkLst>
        </pc:grpChg>
        <pc:graphicFrameChg chg="add del mod">
          <ac:chgData name="Michael Freeman" userId="2310e1e1-dc72-4c97-8f10-02bd3ed1ada7" providerId="ADAL" clId="{36B0A7BF-B234-4389-AD2F-18E54984C3AC}" dt="2023-10-18T19:34:59.521" v="10909" actId="478"/>
          <ac:graphicFrameMkLst>
            <pc:docMk/>
            <pc:sldMk cId="1591270248" sldId="2147377022"/>
            <ac:graphicFrameMk id="8" creationId="{4F348A2E-FFFC-4AB3-A874-59D0CF38D6E0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6T21:43:07.600" v="5953" actId="171"/>
          <ac:graphicFrameMkLst>
            <pc:docMk/>
            <pc:sldMk cId="1591270248" sldId="2147377022"/>
            <ac:graphicFrameMk id="36" creationId="{5F58EBE1-77BB-77AA-7217-B90168A1D774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6T21:43:07.600" v="5953" actId="171"/>
          <ac:graphicFrameMkLst>
            <pc:docMk/>
            <pc:sldMk cId="1591270248" sldId="2147377022"/>
            <ac:graphicFrameMk id="37" creationId="{59298132-CA84-004E-9419-0CC96EF25555}"/>
          </ac:graphicFrameMkLst>
        </pc:graphicFrameChg>
        <pc:graphicFrameChg chg="add del mod">
          <ac:chgData name="Michael Freeman" userId="2310e1e1-dc72-4c97-8f10-02bd3ed1ada7" providerId="ADAL" clId="{36B0A7BF-B234-4389-AD2F-18E54984C3AC}" dt="2023-10-18T18:50:10.215" v="10462" actId="478"/>
          <ac:graphicFrameMkLst>
            <pc:docMk/>
            <pc:sldMk cId="1591270248" sldId="2147377022"/>
            <ac:graphicFrameMk id="50" creationId="{5183A7E5-3D26-1554-0336-40098A6228CF}"/>
          </ac:graphicFrameMkLst>
        </pc:graphicFrameChg>
        <pc:picChg chg="mod">
          <ac:chgData name="Michael Freeman" userId="2310e1e1-dc72-4c97-8f10-02bd3ed1ada7" providerId="ADAL" clId="{36B0A7BF-B234-4389-AD2F-18E54984C3AC}" dt="2023-10-16T18:42:54.195" v="4052" actId="14100"/>
          <ac:picMkLst>
            <pc:docMk/>
            <pc:sldMk cId="1591270248" sldId="2147377022"/>
            <ac:picMk id="5" creationId="{0F807141-9A1F-8FEB-5FD3-833D6FEA8541}"/>
          </ac:picMkLst>
        </pc:picChg>
        <pc:picChg chg="add del mod">
          <ac:chgData name="Michael Freeman" userId="2310e1e1-dc72-4c97-8f10-02bd3ed1ada7" providerId="ADAL" clId="{36B0A7BF-B234-4389-AD2F-18E54984C3AC}" dt="2023-10-16T22:03:10.570" v="7093" actId="478"/>
          <ac:picMkLst>
            <pc:docMk/>
            <pc:sldMk cId="1591270248" sldId="2147377022"/>
            <ac:picMk id="6" creationId="{38B5986D-FE4F-65C5-CBCF-11B3432C9072}"/>
          </ac:picMkLst>
        </pc:picChg>
        <pc:picChg chg="mod modCrop">
          <ac:chgData name="Michael Freeman" userId="2310e1e1-dc72-4c97-8f10-02bd3ed1ada7" providerId="ADAL" clId="{36B0A7BF-B234-4389-AD2F-18E54984C3AC}" dt="2023-10-16T21:14:48.014" v="5616" actId="732"/>
          <ac:picMkLst>
            <pc:docMk/>
            <pc:sldMk cId="1591270248" sldId="2147377022"/>
            <ac:picMk id="16" creationId="{CFC5973B-6603-793E-C62B-777959847BCF}"/>
          </ac:picMkLst>
        </pc:picChg>
        <pc:picChg chg="mod">
          <ac:chgData name="Michael Freeman" userId="2310e1e1-dc72-4c97-8f10-02bd3ed1ada7" providerId="ADAL" clId="{36B0A7BF-B234-4389-AD2F-18E54984C3AC}" dt="2023-10-16T22:03:08.443" v="7092"/>
          <ac:picMkLst>
            <pc:docMk/>
            <pc:sldMk cId="1591270248" sldId="2147377022"/>
            <ac:picMk id="53" creationId="{23ADED10-CB1F-A3ED-06E9-8FA21EE761EE}"/>
          </ac:picMkLst>
        </pc:picChg>
      </pc:sldChg>
      <pc:sldChg chg="addSp delSp modSp add mod ord modAnim modNotesTx">
        <pc:chgData name="Michael Freeman" userId="2310e1e1-dc72-4c97-8f10-02bd3ed1ada7" providerId="ADAL" clId="{36B0A7BF-B234-4389-AD2F-18E54984C3AC}" dt="2023-10-18T19:46:11.220" v="11396" actId="207"/>
        <pc:sldMkLst>
          <pc:docMk/>
          <pc:sldMk cId="3606290425" sldId="2147377023"/>
        </pc:sldMkLst>
        <pc:spChg chg="add del mod">
          <ac:chgData name="Michael Freeman" userId="2310e1e1-dc72-4c97-8f10-02bd3ed1ada7" providerId="ADAL" clId="{36B0A7BF-B234-4389-AD2F-18E54984C3AC}" dt="2023-10-17T21:13:38.183" v="8465" actId="478"/>
          <ac:spMkLst>
            <pc:docMk/>
            <pc:sldMk cId="3606290425" sldId="2147377023"/>
            <ac:spMk id="2" creationId="{F9FB031B-E9C3-151B-6476-7CC767B3718B}"/>
          </ac:spMkLst>
        </pc:spChg>
        <pc:spChg chg="mod">
          <ac:chgData name="Michael Freeman" userId="2310e1e1-dc72-4c97-8f10-02bd3ed1ada7" providerId="ADAL" clId="{36B0A7BF-B234-4389-AD2F-18E54984C3AC}" dt="2023-10-18T19:10:40.838" v="10671"/>
          <ac:spMkLst>
            <pc:docMk/>
            <pc:sldMk cId="3606290425" sldId="2147377023"/>
            <ac:spMk id="6" creationId="{C6FEAD98-F190-4F75-1D5B-FC8073A9C181}"/>
          </ac:spMkLst>
        </pc:spChg>
        <pc:spChg chg="add del mod">
          <ac:chgData name="Michael Freeman" userId="2310e1e1-dc72-4c97-8f10-02bd3ed1ada7" providerId="ADAL" clId="{36B0A7BF-B234-4389-AD2F-18E54984C3AC}" dt="2023-10-17T21:17:54.482" v="8666" actId="478"/>
          <ac:spMkLst>
            <pc:docMk/>
            <pc:sldMk cId="3606290425" sldId="2147377023"/>
            <ac:spMk id="6" creationId="{EAC5F8A5-E560-3CEC-84A3-633D3B3066B0}"/>
          </ac:spMkLst>
        </pc:spChg>
        <pc:spChg chg="add del mod">
          <ac:chgData name="Michael Freeman" userId="2310e1e1-dc72-4c97-8f10-02bd3ed1ada7" providerId="ADAL" clId="{36B0A7BF-B234-4389-AD2F-18E54984C3AC}" dt="2023-10-17T21:02:02.862" v="8165" actId="478"/>
          <ac:spMkLst>
            <pc:docMk/>
            <pc:sldMk cId="3606290425" sldId="2147377023"/>
            <ac:spMk id="7" creationId="{57175111-6B9D-F687-2759-319EDC6A25FD}"/>
          </ac:spMkLst>
        </pc:spChg>
        <pc:spChg chg="mod">
          <ac:chgData name="Michael Freeman" userId="2310e1e1-dc72-4c97-8f10-02bd3ed1ada7" providerId="ADAL" clId="{36B0A7BF-B234-4389-AD2F-18E54984C3AC}" dt="2023-10-18T19:10:40.838" v="10671"/>
          <ac:spMkLst>
            <pc:docMk/>
            <pc:sldMk cId="3606290425" sldId="2147377023"/>
            <ac:spMk id="7" creationId="{95C9FA0E-2E32-55BD-F635-8450C52A6F2B}"/>
          </ac:spMkLst>
        </pc:spChg>
        <pc:spChg chg="mod">
          <ac:chgData name="Michael Freeman" userId="2310e1e1-dc72-4c97-8f10-02bd3ed1ada7" providerId="ADAL" clId="{36B0A7BF-B234-4389-AD2F-18E54984C3AC}" dt="2023-10-16T18:47:40.749" v="4341"/>
          <ac:spMkLst>
            <pc:docMk/>
            <pc:sldMk cId="3606290425" sldId="2147377023"/>
            <ac:spMk id="8" creationId="{32637E03-3A3D-F6EC-005E-A42145CDCC9D}"/>
          </ac:spMkLst>
        </pc:spChg>
        <pc:spChg chg="mod">
          <ac:chgData name="Michael Freeman" userId="2310e1e1-dc72-4c97-8f10-02bd3ed1ada7" providerId="ADAL" clId="{36B0A7BF-B234-4389-AD2F-18E54984C3AC}" dt="2023-10-18T18:54:04.954" v="10634" actId="1035"/>
          <ac:spMkLst>
            <pc:docMk/>
            <pc:sldMk cId="3606290425" sldId="2147377023"/>
            <ac:spMk id="8" creationId="{59DE941B-8503-E538-4F93-E3188BB8456D}"/>
          </ac:spMkLst>
        </pc:spChg>
        <pc:spChg chg="add mod ord">
          <ac:chgData name="Michael Freeman" userId="2310e1e1-dc72-4c97-8f10-02bd3ed1ada7" providerId="ADAL" clId="{36B0A7BF-B234-4389-AD2F-18E54984C3AC}" dt="2023-10-18T19:45:36.073" v="11327" actId="166"/>
          <ac:spMkLst>
            <pc:docMk/>
            <pc:sldMk cId="3606290425" sldId="2147377023"/>
            <ac:spMk id="9" creationId="{11DB248B-0653-F331-2BD8-E2035C4973BB}"/>
          </ac:spMkLst>
        </pc:spChg>
        <pc:spChg chg="add del mod">
          <ac:chgData name="Michael Freeman" userId="2310e1e1-dc72-4c97-8f10-02bd3ed1ada7" providerId="ADAL" clId="{36B0A7BF-B234-4389-AD2F-18E54984C3AC}" dt="2023-10-17T21:02:52.469" v="8175" actId="478"/>
          <ac:spMkLst>
            <pc:docMk/>
            <pc:sldMk cId="3606290425" sldId="2147377023"/>
            <ac:spMk id="9" creationId="{4E4E25CF-8616-E0A4-78EA-97BCDA756786}"/>
          </ac:spMkLst>
        </pc:spChg>
        <pc:spChg chg="mod">
          <ac:chgData name="Michael Freeman" userId="2310e1e1-dc72-4c97-8f10-02bd3ed1ada7" providerId="ADAL" clId="{36B0A7BF-B234-4389-AD2F-18E54984C3AC}" dt="2023-10-16T18:52:28.021" v="4789" actId="20577"/>
          <ac:spMkLst>
            <pc:docMk/>
            <pc:sldMk cId="3606290425" sldId="2147377023"/>
            <ac:spMk id="9" creationId="{A50DFDA1-0AC6-0FEB-285E-A5114DFCD4F5}"/>
          </ac:spMkLst>
        </pc:spChg>
        <pc:spChg chg="add mod">
          <ac:chgData name="Michael Freeman" userId="2310e1e1-dc72-4c97-8f10-02bd3ed1ada7" providerId="ADAL" clId="{36B0A7BF-B234-4389-AD2F-18E54984C3AC}" dt="2023-10-18T18:54:14.352" v="10649" actId="1035"/>
          <ac:spMkLst>
            <pc:docMk/>
            <pc:sldMk cId="3606290425" sldId="2147377023"/>
            <ac:spMk id="11" creationId="{5EFFB744-BF6A-B485-927C-EFEB792DB8E0}"/>
          </ac:spMkLst>
        </pc:spChg>
        <pc:spChg chg="add del mod">
          <ac:chgData name="Michael Freeman" userId="2310e1e1-dc72-4c97-8f10-02bd3ed1ada7" providerId="ADAL" clId="{36B0A7BF-B234-4389-AD2F-18E54984C3AC}" dt="2023-10-17T21:14:24.167" v="8524" actId="478"/>
          <ac:spMkLst>
            <pc:docMk/>
            <pc:sldMk cId="3606290425" sldId="2147377023"/>
            <ac:spMk id="15" creationId="{09AA35EC-757A-3993-1F00-589EECAE4BD0}"/>
          </ac:spMkLst>
        </pc:spChg>
        <pc:spChg chg="mod">
          <ac:chgData name="Michael Freeman" userId="2310e1e1-dc72-4c97-8f10-02bd3ed1ada7" providerId="ADAL" clId="{36B0A7BF-B234-4389-AD2F-18E54984C3AC}" dt="2023-10-16T18:47:40.749" v="4341"/>
          <ac:spMkLst>
            <pc:docMk/>
            <pc:sldMk cId="3606290425" sldId="2147377023"/>
            <ac:spMk id="15" creationId="{C1AD6AEE-24FF-6B2A-E86F-867027B127D9}"/>
          </ac:spMkLst>
        </pc:spChg>
        <pc:spChg chg="add del mod">
          <ac:chgData name="Michael Freeman" userId="2310e1e1-dc72-4c97-8f10-02bd3ed1ada7" providerId="ADAL" clId="{36B0A7BF-B234-4389-AD2F-18E54984C3AC}" dt="2023-10-17T21:15:18.576" v="8528" actId="478"/>
          <ac:spMkLst>
            <pc:docMk/>
            <pc:sldMk cId="3606290425" sldId="2147377023"/>
            <ac:spMk id="16" creationId="{5A5583AE-D227-8A94-5D35-C4064FA6B1E0}"/>
          </ac:spMkLst>
        </pc:spChg>
        <pc:spChg chg="mod">
          <ac:chgData name="Michael Freeman" userId="2310e1e1-dc72-4c97-8f10-02bd3ed1ada7" providerId="ADAL" clId="{36B0A7BF-B234-4389-AD2F-18E54984C3AC}" dt="2023-10-16T18:52:34.250" v="4803" actId="20577"/>
          <ac:spMkLst>
            <pc:docMk/>
            <pc:sldMk cId="3606290425" sldId="2147377023"/>
            <ac:spMk id="16" creationId="{F4E1F30D-E00F-97E0-840C-867BC0ACC516}"/>
          </ac:spMkLst>
        </pc:spChg>
        <pc:spChg chg="mod">
          <ac:chgData name="Michael Freeman" userId="2310e1e1-dc72-4c97-8f10-02bd3ed1ada7" providerId="ADAL" clId="{36B0A7BF-B234-4389-AD2F-18E54984C3AC}" dt="2023-10-16T18:47:40.749" v="4341"/>
          <ac:spMkLst>
            <pc:docMk/>
            <pc:sldMk cId="3606290425" sldId="2147377023"/>
            <ac:spMk id="18" creationId="{6C45B612-FB34-B3D9-7C2C-B749AE2FCFAB}"/>
          </ac:spMkLst>
        </pc:spChg>
        <pc:spChg chg="mod">
          <ac:chgData name="Michael Freeman" userId="2310e1e1-dc72-4c97-8f10-02bd3ed1ada7" providerId="ADAL" clId="{36B0A7BF-B234-4389-AD2F-18E54984C3AC}" dt="2023-10-16T18:47:40.749" v="4341"/>
          <ac:spMkLst>
            <pc:docMk/>
            <pc:sldMk cId="3606290425" sldId="2147377023"/>
            <ac:spMk id="19" creationId="{A3BF1C4C-D1B5-5B7B-03EA-331C9CADB085}"/>
          </ac:spMkLst>
        </pc:spChg>
        <pc:spChg chg="add del mod">
          <ac:chgData name="Michael Freeman" userId="2310e1e1-dc72-4c97-8f10-02bd3ed1ada7" providerId="ADAL" clId="{36B0A7BF-B234-4389-AD2F-18E54984C3AC}" dt="2023-10-18T19:45:15.644" v="11266" actId="478"/>
          <ac:spMkLst>
            <pc:docMk/>
            <pc:sldMk cId="3606290425" sldId="2147377023"/>
            <ac:spMk id="22" creationId="{32D2A1E8-EBAD-3E38-7573-07714AC9C611}"/>
          </ac:spMkLst>
        </pc:spChg>
        <pc:spChg chg="add del mod">
          <ac:chgData name="Michael Freeman" userId="2310e1e1-dc72-4c97-8f10-02bd3ed1ada7" providerId="ADAL" clId="{36B0A7BF-B234-4389-AD2F-18E54984C3AC}" dt="2023-10-17T21:16:47.278" v="8622" actId="478"/>
          <ac:spMkLst>
            <pc:docMk/>
            <pc:sldMk cId="3606290425" sldId="2147377023"/>
            <ac:spMk id="22" creationId="{84C7E447-6C72-295A-CBAD-AF3BC74FDD38}"/>
          </ac:spMkLst>
        </pc:spChg>
        <pc:spChg chg="add del mod">
          <ac:chgData name="Michael Freeman" userId="2310e1e1-dc72-4c97-8f10-02bd3ed1ada7" providerId="ADAL" clId="{36B0A7BF-B234-4389-AD2F-18E54984C3AC}" dt="2023-10-17T21:50:36.227" v="9011" actId="478"/>
          <ac:spMkLst>
            <pc:docMk/>
            <pc:sldMk cId="3606290425" sldId="2147377023"/>
            <ac:spMk id="23" creationId="{09F73534-B55A-7609-DB68-5580A334541E}"/>
          </ac:spMkLst>
        </pc:spChg>
        <pc:spChg chg="mod">
          <ac:chgData name="Michael Freeman" userId="2310e1e1-dc72-4c97-8f10-02bd3ed1ada7" providerId="ADAL" clId="{36B0A7BF-B234-4389-AD2F-18E54984C3AC}" dt="2023-10-16T18:53:20.735" v="4804"/>
          <ac:spMkLst>
            <pc:docMk/>
            <pc:sldMk cId="3606290425" sldId="2147377023"/>
            <ac:spMk id="23" creationId="{DF088E7D-96BE-AB41-45F9-492FDC37B24C}"/>
          </ac:spMkLst>
        </pc:spChg>
        <pc:spChg chg="del mod">
          <ac:chgData name="Michael Freeman" userId="2310e1e1-dc72-4c97-8f10-02bd3ed1ada7" providerId="ADAL" clId="{36B0A7BF-B234-4389-AD2F-18E54984C3AC}" dt="2023-10-17T21:01:20.733" v="8124" actId="478"/>
          <ac:spMkLst>
            <pc:docMk/>
            <pc:sldMk cId="3606290425" sldId="2147377023"/>
            <ac:spMk id="24" creationId="{26A7ABAE-3F63-2BD5-584F-F2523370B27A}"/>
          </ac:spMkLst>
        </pc:spChg>
        <pc:spChg chg="add del mod">
          <ac:chgData name="Michael Freeman" userId="2310e1e1-dc72-4c97-8f10-02bd3ed1ada7" providerId="ADAL" clId="{36B0A7BF-B234-4389-AD2F-18E54984C3AC}" dt="2023-10-17T21:14:22.176" v="8523" actId="478"/>
          <ac:spMkLst>
            <pc:docMk/>
            <pc:sldMk cId="3606290425" sldId="2147377023"/>
            <ac:spMk id="25" creationId="{9960FAB9-39B7-BA4E-E229-4C50A1550AD2}"/>
          </ac:spMkLst>
        </pc:spChg>
        <pc:spChg chg="add del mod">
          <ac:chgData name="Michael Freeman" userId="2310e1e1-dc72-4c97-8f10-02bd3ed1ada7" providerId="ADAL" clId="{36B0A7BF-B234-4389-AD2F-18E54984C3AC}" dt="2023-10-17T21:15:22.833" v="8529" actId="478"/>
          <ac:spMkLst>
            <pc:docMk/>
            <pc:sldMk cId="3606290425" sldId="2147377023"/>
            <ac:spMk id="26" creationId="{C492E863-E425-3268-58CC-87E4DA4C8CC2}"/>
          </ac:spMkLst>
        </pc:spChg>
        <pc:spChg chg="del">
          <ac:chgData name="Michael Freeman" userId="2310e1e1-dc72-4c97-8f10-02bd3ed1ada7" providerId="ADAL" clId="{36B0A7BF-B234-4389-AD2F-18E54984C3AC}" dt="2023-10-16T18:47:04.207" v="4289" actId="478"/>
          <ac:spMkLst>
            <pc:docMk/>
            <pc:sldMk cId="3606290425" sldId="2147377023"/>
            <ac:spMk id="27" creationId="{6671EE8A-89A3-80BA-064C-CCC6DD257E7A}"/>
          </ac:spMkLst>
        </pc:spChg>
        <pc:spChg chg="mod">
          <ac:chgData name="Michael Freeman" userId="2310e1e1-dc72-4c97-8f10-02bd3ed1ada7" providerId="ADAL" clId="{36B0A7BF-B234-4389-AD2F-18E54984C3AC}" dt="2023-10-16T22:05:47.163" v="7168"/>
          <ac:spMkLst>
            <pc:docMk/>
            <pc:sldMk cId="3606290425" sldId="2147377023"/>
            <ac:spMk id="28" creationId="{4E5AC9B0-6AFB-C5F4-E44A-D36D77F789EC}"/>
          </ac:spMkLst>
        </pc:spChg>
        <pc:spChg chg="del">
          <ac:chgData name="Michael Freeman" userId="2310e1e1-dc72-4c97-8f10-02bd3ed1ada7" providerId="ADAL" clId="{36B0A7BF-B234-4389-AD2F-18E54984C3AC}" dt="2023-10-16T18:47:05.840" v="4290" actId="478"/>
          <ac:spMkLst>
            <pc:docMk/>
            <pc:sldMk cId="3606290425" sldId="2147377023"/>
            <ac:spMk id="28" creationId="{E23997D4-9DAB-66E4-1F88-40E5630F257A}"/>
          </ac:spMkLst>
        </pc:spChg>
        <pc:spChg chg="mod">
          <ac:chgData name="Michael Freeman" userId="2310e1e1-dc72-4c97-8f10-02bd3ed1ada7" providerId="ADAL" clId="{36B0A7BF-B234-4389-AD2F-18E54984C3AC}" dt="2023-10-16T22:05:47.163" v="7168"/>
          <ac:spMkLst>
            <pc:docMk/>
            <pc:sldMk cId="3606290425" sldId="2147377023"/>
            <ac:spMk id="29" creationId="{3FC527A5-C6C1-A544-C0FD-EE5F26F0A950}"/>
          </ac:spMkLst>
        </pc:spChg>
        <pc:spChg chg="del">
          <ac:chgData name="Michael Freeman" userId="2310e1e1-dc72-4c97-8f10-02bd3ed1ada7" providerId="ADAL" clId="{36B0A7BF-B234-4389-AD2F-18E54984C3AC}" dt="2023-10-16T18:47:08.058" v="4291" actId="478"/>
          <ac:spMkLst>
            <pc:docMk/>
            <pc:sldMk cId="3606290425" sldId="2147377023"/>
            <ac:spMk id="29" creationId="{4765A422-DF3C-0525-1CB9-ED5F8A13B8BC}"/>
          </ac:spMkLst>
        </pc:spChg>
        <pc:spChg chg="del">
          <ac:chgData name="Michael Freeman" userId="2310e1e1-dc72-4c97-8f10-02bd3ed1ada7" providerId="ADAL" clId="{36B0A7BF-B234-4389-AD2F-18E54984C3AC}" dt="2023-10-16T18:47:12.460" v="4294" actId="478"/>
          <ac:spMkLst>
            <pc:docMk/>
            <pc:sldMk cId="3606290425" sldId="2147377023"/>
            <ac:spMk id="30" creationId="{29F68E73-B831-E09C-5B38-7B223557D4E7}"/>
          </ac:spMkLst>
        </pc:spChg>
        <pc:spChg chg="mod">
          <ac:chgData name="Michael Freeman" userId="2310e1e1-dc72-4c97-8f10-02bd3ed1ada7" providerId="ADAL" clId="{36B0A7BF-B234-4389-AD2F-18E54984C3AC}" dt="2023-10-16T22:10:48.961" v="7231"/>
          <ac:spMkLst>
            <pc:docMk/>
            <pc:sldMk cId="3606290425" sldId="2147377023"/>
            <ac:spMk id="31" creationId="{0333BB50-3F5D-0FC2-6108-EADE55274259}"/>
          </ac:spMkLst>
        </pc:spChg>
        <pc:spChg chg="del">
          <ac:chgData name="Michael Freeman" userId="2310e1e1-dc72-4c97-8f10-02bd3ed1ada7" providerId="ADAL" clId="{36B0A7BF-B234-4389-AD2F-18E54984C3AC}" dt="2023-10-16T18:47:02.482" v="4288" actId="478"/>
          <ac:spMkLst>
            <pc:docMk/>
            <pc:sldMk cId="3606290425" sldId="2147377023"/>
            <ac:spMk id="31" creationId="{581AB678-F29B-E872-77AA-58BC13CA178E}"/>
          </ac:spMkLst>
        </pc:spChg>
        <pc:spChg chg="add del mod">
          <ac:chgData name="Michael Freeman" userId="2310e1e1-dc72-4c97-8f10-02bd3ed1ada7" providerId="ADAL" clId="{36B0A7BF-B234-4389-AD2F-18E54984C3AC}" dt="2023-10-17T21:17:52.010" v="8665" actId="478"/>
          <ac:spMkLst>
            <pc:docMk/>
            <pc:sldMk cId="3606290425" sldId="2147377023"/>
            <ac:spMk id="32" creationId="{87558E91-2387-8153-DD12-6925A71A8D19}"/>
          </ac:spMkLst>
        </pc:spChg>
        <pc:spChg chg="del">
          <ac:chgData name="Michael Freeman" userId="2310e1e1-dc72-4c97-8f10-02bd3ed1ada7" providerId="ADAL" clId="{36B0A7BF-B234-4389-AD2F-18E54984C3AC}" dt="2023-10-16T21:58:54.523" v="6668" actId="478"/>
          <ac:spMkLst>
            <pc:docMk/>
            <pc:sldMk cId="3606290425" sldId="2147377023"/>
            <ac:spMk id="32" creationId="{F703DA0E-9AEA-12A2-D77A-E195ACA68A5C}"/>
          </ac:spMkLst>
        </pc:spChg>
        <pc:spChg chg="add del mod">
          <ac:chgData name="Michael Freeman" userId="2310e1e1-dc72-4c97-8f10-02bd3ed1ada7" providerId="ADAL" clId="{36B0A7BF-B234-4389-AD2F-18E54984C3AC}" dt="2023-10-17T21:47:54.717" v="8901" actId="478"/>
          <ac:spMkLst>
            <pc:docMk/>
            <pc:sldMk cId="3606290425" sldId="2147377023"/>
            <ac:spMk id="33" creationId="{3CA262F0-9001-E736-02BF-D48FB47D1451}"/>
          </ac:spMkLst>
        </pc:spChg>
        <pc:spChg chg="del">
          <ac:chgData name="Michael Freeman" userId="2310e1e1-dc72-4c97-8f10-02bd3ed1ada7" providerId="ADAL" clId="{36B0A7BF-B234-4389-AD2F-18E54984C3AC}" dt="2023-10-16T21:58:55.996" v="6669" actId="478"/>
          <ac:spMkLst>
            <pc:docMk/>
            <pc:sldMk cId="3606290425" sldId="2147377023"/>
            <ac:spMk id="33" creationId="{F570B73A-F613-6593-BAA3-F87CACBE9D33}"/>
          </ac:spMkLst>
        </pc:spChg>
        <pc:spChg chg="add del mod">
          <ac:chgData name="Michael Freeman" userId="2310e1e1-dc72-4c97-8f10-02bd3ed1ada7" providerId="ADAL" clId="{36B0A7BF-B234-4389-AD2F-18E54984C3AC}" dt="2023-10-17T21:47:49.154" v="8900" actId="478"/>
          <ac:spMkLst>
            <pc:docMk/>
            <pc:sldMk cId="3606290425" sldId="2147377023"/>
            <ac:spMk id="34" creationId="{5D7BEE69-459A-0D49-DCCD-482C27D8E2E2}"/>
          </ac:spMkLst>
        </pc:spChg>
        <pc:spChg chg="mod">
          <ac:chgData name="Michael Freeman" userId="2310e1e1-dc72-4c97-8f10-02bd3ed1ada7" providerId="ADAL" clId="{36B0A7BF-B234-4389-AD2F-18E54984C3AC}" dt="2023-10-16T18:53:20.735" v="4804"/>
          <ac:spMkLst>
            <pc:docMk/>
            <pc:sldMk cId="3606290425" sldId="2147377023"/>
            <ac:spMk id="34" creationId="{948D4F81-04F5-FFFB-9C77-39E2D03EED62}"/>
          </ac:spMkLst>
        </pc:spChg>
        <pc:spChg chg="mod">
          <ac:chgData name="Michael Freeman" userId="2310e1e1-dc72-4c97-8f10-02bd3ed1ada7" providerId="ADAL" clId="{36B0A7BF-B234-4389-AD2F-18E54984C3AC}" dt="2023-10-16T22:10:48.961" v="7231"/>
          <ac:spMkLst>
            <pc:docMk/>
            <pc:sldMk cId="3606290425" sldId="2147377023"/>
            <ac:spMk id="35" creationId="{D78EBDB5-4FCA-905E-F38D-BEFCE1BC0FC7}"/>
          </ac:spMkLst>
        </pc:spChg>
        <pc:spChg chg="mod topLvl">
          <ac:chgData name="Michael Freeman" userId="2310e1e1-dc72-4c97-8f10-02bd3ed1ada7" providerId="ADAL" clId="{36B0A7BF-B234-4389-AD2F-18E54984C3AC}" dt="2023-10-17T22:10:24.991" v="9846" actId="207"/>
          <ac:spMkLst>
            <pc:docMk/>
            <pc:sldMk cId="3606290425" sldId="2147377023"/>
            <ac:spMk id="37" creationId="{1168471E-B8EA-A130-06DB-A2B4A775A992}"/>
          </ac:spMkLst>
        </pc:spChg>
        <pc:spChg chg="mod topLvl">
          <ac:chgData name="Michael Freeman" userId="2310e1e1-dc72-4c97-8f10-02bd3ed1ada7" providerId="ADAL" clId="{36B0A7BF-B234-4389-AD2F-18E54984C3AC}" dt="2023-10-17T21:03:51.054" v="8189" actId="165"/>
          <ac:spMkLst>
            <pc:docMk/>
            <pc:sldMk cId="3606290425" sldId="2147377023"/>
            <ac:spMk id="38" creationId="{3A6FFA66-C59D-5CFA-4641-79CC9A11424A}"/>
          </ac:spMkLst>
        </pc:spChg>
        <pc:spChg chg="add del mod">
          <ac:chgData name="Michael Freeman" userId="2310e1e1-dc72-4c97-8f10-02bd3ed1ada7" providerId="ADAL" clId="{36B0A7BF-B234-4389-AD2F-18E54984C3AC}" dt="2023-10-17T21:50:32.932" v="9010" actId="478"/>
          <ac:spMkLst>
            <pc:docMk/>
            <pc:sldMk cId="3606290425" sldId="2147377023"/>
            <ac:spMk id="39" creationId="{91B72536-0FB1-BCDE-BB95-7E94F14B44C2}"/>
          </ac:spMkLst>
        </pc:spChg>
        <pc:spChg chg="add del mod">
          <ac:chgData name="Michael Freeman" userId="2310e1e1-dc72-4c97-8f10-02bd3ed1ada7" providerId="ADAL" clId="{36B0A7BF-B234-4389-AD2F-18E54984C3AC}" dt="2023-10-17T21:50:40.118" v="9013"/>
          <ac:spMkLst>
            <pc:docMk/>
            <pc:sldMk cId="3606290425" sldId="2147377023"/>
            <ac:spMk id="40" creationId="{84A41F50-F959-4AB9-4819-FC04C240F877}"/>
          </ac:spMkLst>
        </pc:spChg>
        <pc:spChg chg="add del mod">
          <ac:chgData name="Michael Freeman" userId="2310e1e1-dc72-4c97-8f10-02bd3ed1ada7" providerId="ADAL" clId="{36B0A7BF-B234-4389-AD2F-18E54984C3AC}" dt="2023-10-18T19:10:19.502" v="10668" actId="478"/>
          <ac:spMkLst>
            <pc:docMk/>
            <pc:sldMk cId="3606290425" sldId="2147377023"/>
            <ac:spMk id="41" creationId="{20B47F58-DECB-72FD-868E-10F017192643}"/>
          </ac:spMkLst>
        </pc:spChg>
        <pc:spChg chg="add del mod">
          <ac:chgData name="Michael Freeman" userId="2310e1e1-dc72-4c97-8f10-02bd3ed1ada7" providerId="ADAL" clId="{36B0A7BF-B234-4389-AD2F-18E54984C3AC}" dt="2023-10-18T19:10:23.171" v="10669" actId="478"/>
          <ac:spMkLst>
            <pc:docMk/>
            <pc:sldMk cId="3606290425" sldId="2147377023"/>
            <ac:spMk id="42" creationId="{5C6D624A-AEFD-4983-DBE7-68F7462C39E7}"/>
          </ac:spMkLst>
        </pc:spChg>
        <pc:spChg chg="add del mod">
          <ac:chgData name="Michael Freeman" userId="2310e1e1-dc72-4c97-8f10-02bd3ed1ada7" providerId="ADAL" clId="{36B0A7BF-B234-4389-AD2F-18E54984C3AC}" dt="2023-10-18T19:10:16.860" v="10667" actId="478"/>
          <ac:spMkLst>
            <pc:docMk/>
            <pc:sldMk cId="3606290425" sldId="2147377023"/>
            <ac:spMk id="43" creationId="{1535E8B4-219D-3626-9041-453B5AF2590E}"/>
          </ac:spMkLst>
        </pc:spChg>
        <pc:spChg chg="add del mod">
          <ac:chgData name="Michael Freeman" userId="2310e1e1-dc72-4c97-8f10-02bd3ed1ada7" providerId="ADAL" clId="{36B0A7BF-B234-4389-AD2F-18E54984C3AC}" dt="2023-10-18T19:10:15.116" v="10666" actId="478"/>
          <ac:spMkLst>
            <pc:docMk/>
            <pc:sldMk cId="3606290425" sldId="2147377023"/>
            <ac:spMk id="44" creationId="{574779C6-F61F-EB76-6733-F6255B1A1E3D}"/>
          </ac:spMkLst>
        </pc:spChg>
        <pc:grpChg chg="add mod">
          <ac:chgData name="Michael Freeman" userId="2310e1e1-dc72-4c97-8f10-02bd3ed1ada7" providerId="ADAL" clId="{36B0A7BF-B234-4389-AD2F-18E54984C3AC}" dt="2023-10-18T19:10:48.472" v="10789" actId="1038"/>
          <ac:grpSpMkLst>
            <pc:docMk/>
            <pc:sldMk cId="3606290425" sldId="2147377023"/>
            <ac:grpSpMk id="2" creationId="{C54D5B53-1F8A-BA5E-FF67-603BA2321180}"/>
          </ac:grpSpMkLst>
        </pc:grpChg>
        <pc:grpChg chg="add del mod">
          <ac:chgData name="Michael Freeman" userId="2310e1e1-dc72-4c97-8f10-02bd3ed1ada7" providerId="ADAL" clId="{36B0A7BF-B234-4389-AD2F-18E54984C3AC}" dt="2023-10-16T22:06:29.466" v="7180" actId="478"/>
          <ac:grpSpMkLst>
            <pc:docMk/>
            <pc:sldMk cId="3606290425" sldId="2147377023"/>
            <ac:grpSpMk id="7" creationId="{138D6EAF-AC81-7866-0688-19FF6416D4B2}"/>
          </ac:grpSpMkLst>
        </pc:grpChg>
        <pc:grpChg chg="add del mod">
          <ac:chgData name="Michael Freeman" userId="2310e1e1-dc72-4c97-8f10-02bd3ed1ada7" providerId="ADAL" clId="{36B0A7BF-B234-4389-AD2F-18E54984C3AC}" dt="2023-10-16T22:11:46.697" v="7244" actId="478"/>
          <ac:grpSpMkLst>
            <pc:docMk/>
            <pc:sldMk cId="3606290425" sldId="2147377023"/>
            <ac:grpSpMk id="11" creationId="{FAA5E9A8-F18D-3B5A-8BA7-AFF8DFB119B8}"/>
          </ac:grpSpMkLst>
        </pc:grpChg>
        <pc:grpChg chg="add mod">
          <ac:chgData name="Michael Freeman" userId="2310e1e1-dc72-4c97-8f10-02bd3ed1ada7" providerId="ADAL" clId="{36B0A7BF-B234-4389-AD2F-18E54984C3AC}" dt="2023-10-16T18:47:57.139" v="4461" actId="1038"/>
          <ac:grpSpMkLst>
            <pc:docMk/>
            <pc:sldMk cId="3606290425" sldId="2147377023"/>
            <ac:grpSpMk id="17" creationId="{B8A056CD-9FF7-D935-0BCA-10FF6BDFE980}"/>
          </ac:grpSpMkLst>
        </pc:grpChg>
        <pc:grpChg chg="add del mod">
          <ac:chgData name="Michael Freeman" userId="2310e1e1-dc72-4c97-8f10-02bd3ed1ada7" providerId="ADAL" clId="{36B0A7BF-B234-4389-AD2F-18E54984C3AC}" dt="2023-10-16T22:14:46.082" v="7436" actId="478"/>
          <ac:grpSpMkLst>
            <pc:docMk/>
            <pc:sldMk cId="3606290425" sldId="2147377023"/>
            <ac:grpSpMk id="22" creationId="{DED5ED53-B1C8-AE05-F844-485B09A86D29}"/>
          </ac:grpSpMkLst>
        </pc:grpChg>
        <pc:grpChg chg="add mod ord">
          <ac:chgData name="Michael Freeman" userId="2310e1e1-dc72-4c97-8f10-02bd3ed1ada7" providerId="ADAL" clId="{36B0A7BF-B234-4389-AD2F-18E54984C3AC}" dt="2023-10-16T22:06:26.549" v="7179" actId="171"/>
          <ac:grpSpMkLst>
            <pc:docMk/>
            <pc:sldMk cId="3606290425" sldId="2147377023"/>
            <ac:grpSpMk id="27" creationId="{52A44DF2-BEBA-E1D5-352F-553191314404}"/>
          </ac:grpSpMkLst>
        </pc:grpChg>
        <pc:grpChg chg="add mod ord">
          <ac:chgData name="Michael Freeman" userId="2310e1e1-dc72-4c97-8f10-02bd3ed1ada7" providerId="ADAL" clId="{36B0A7BF-B234-4389-AD2F-18E54984C3AC}" dt="2023-10-16T22:11:44.626" v="7243" actId="171"/>
          <ac:grpSpMkLst>
            <pc:docMk/>
            <pc:sldMk cId="3606290425" sldId="2147377023"/>
            <ac:grpSpMk id="30" creationId="{EEAC1630-D28C-0909-868E-BBCD191B4ACE}"/>
          </ac:grpSpMkLst>
        </pc:grpChg>
        <pc:grpChg chg="add del mod ord">
          <ac:chgData name="Michael Freeman" userId="2310e1e1-dc72-4c97-8f10-02bd3ed1ada7" providerId="ADAL" clId="{36B0A7BF-B234-4389-AD2F-18E54984C3AC}" dt="2023-10-18T19:10:40.349" v="10670" actId="478"/>
          <ac:grpSpMkLst>
            <pc:docMk/>
            <pc:sldMk cId="3606290425" sldId="2147377023"/>
            <ac:grpSpMk id="36" creationId="{D98EAD72-DC59-1C30-082F-6ACFB3CF1FAC}"/>
          </ac:grpSpMkLst>
        </pc:grpChg>
        <pc:graphicFrameChg chg="add del mod modGraphic">
          <ac:chgData name="Michael Freeman" userId="2310e1e1-dc72-4c97-8f10-02bd3ed1ada7" providerId="ADAL" clId="{36B0A7BF-B234-4389-AD2F-18E54984C3AC}" dt="2023-10-16T18:47:39.614" v="4340" actId="478"/>
          <ac:graphicFrameMkLst>
            <pc:docMk/>
            <pc:sldMk cId="3606290425" sldId="2147377023"/>
            <ac:graphicFrameMk id="2" creationId="{B1CCA718-9C34-576E-0016-B9D5B5488371}"/>
          </ac:graphicFrameMkLst>
        </pc:graphicFrameChg>
        <pc:graphicFrameChg chg="add del mod">
          <ac:chgData name="Michael Freeman" userId="2310e1e1-dc72-4c97-8f10-02bd3ed1ada7" providerId="ADAL" clId="{36B0A7BF-B234-4389-AD2F-18E54984C3AC}" dt="2023-10-16T18:47:37.697" v="4339" actId="478"/>
          <ac:graphicFrameMkLst>
            <pc:docMk/>
            <pc:sldMk cId="3606290425" sldId="2147377023"/>
            <ac:graphicFrameMk id="6" creationId="{FB5BF21F-B156-C3B1-285C-DEF5A00AB2F8}"/>
          </ac:graphicFrameMkLst>
        </pc:graphicFrameChg>
        <pc:graphicFrameChg chg="del mod modGraphic">
          <ac:chgData name="Michael Freeman" userId="2310e1e1-dc72-4c97-8f10-02bd3ed1ada7" providerId="ADAL" clId="{36B0A7BF-B234-4389-AD2F-18E54984C3AC}" dt="2023-10-18T19:45:11.564" v="11265" actId="478"/>
          <ac:graphicFrameMkLst>
            <pc:docMk/>
            <pc:sldMk cId="3606290425" sldId="2147377023"/>
            <ac:graphicFrameMk id="13" creationId="{6C9AA8BA-BB21-ABED-5D4E-E44BAB675CA0}"/>
          </ac:graphicFrameMkLst>
        </pc:graphicFrameChg>
        <pc:graphicFrameChg chg="add mod modGraphic">
          <ac:chgData name="Michael Freeman" userId="2310e1e1-dc72-4c97-8f10-02bd3ed1ada7" providerId="ADAL" clId="{36B0A7BF-B234-4389-AD2F-18E54984C3AC}" dt="2023-10-18T19:46:11.220" v="11396" actId="207"/>
          <ac:graphicFrameMkLst>
            <pc:docMk/>
            <pc:sldMk cId="3606290425" sldId="2147377023"/>
            <ac:graphicFrameMk id="15" creationId="{22DEB95D-C257-DAC3-64E9-99987628C64B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6T18:47:57.139" v="4461" actId="1038"/>
          <ac:graphicFrameMkLst>
            <pc:docMk/>
            <pc:sldMk cId="3606290425" sldId="2147377023"/>
            <ac:graphicFrameMk id="20" creationId="{789C4DA5-FD11-02CA-F909-10E57DE627A2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6T18:47:57.139" v="4461" actId="1038"/>
          <ac:graphicFrameMkLst>
            <pc:docMk/>
            <pc:sldMk cId="3606290425" sldId="2147377023"/>
            <ac:graphicFrameMk id="21" creationId="{B3228BAD-B10C-C792-4B7B-7668CAE941EE}"/>
          </ac:graphicFrameMkLst>
        </pc:graphicFrameChg>
        <pc:graphicFrameChg chg="del">
          <ac:chgData name="Michael Freeman" userId="2310e1e1-dc72-4c97-8f10-02bd3ed1ada7" providerId="ADAL" clId="{36B0A7BF-B234-4389-AD2F-18E54984C3AC}" dt="2023-10-16T18:47:11.638" v="4293" actId="478"/>
          <ac:graphicFrameMkLst>
            <pc:docMk/>
            <pc:sldMk cId="3606290425" sldId="2147377023"/>
            <ac:graphicFrameMk id="25" creationId="{85183E8D-EBA7-6404-41E3-5F78EE972187}"/>
          </ac:graphicFrameMkLst>
        </pc:graphicFrameChg>
        <pc:graphicFrameChg chg="del">
          <ac:chgData name="Michael Freeman" userId="2310e1e1-dc72-4c97-8f10-02bd3ed1ada7" providerId="ADAL" clId="{36B0A7BF-B234-4389-AD2F-18E54984C3AC}" dt="2023-10-16T18:47:10.882" v="4292" actId="478"/>
          <ac:graphicFrameMkLst>
            <pc:docMk/>
            <pc:sldMk cId="3606290425" sldId="2147377023"/>
            <ac:graphicFrameMk id="26" creationId="{2A94C2DC-C9CE-682C-6EC4-2A2E159A124F}"/>
          </ac:graphicFrameMkLst>
        </pc:graphicFrameChg>
      </pc:sldChg>
      <pc:sldChg chg="addSp delSp modSp add mod ord modNotesTx">
        <pc:chgData name="Michael Freeman" userId="2310e1e1-dc72-4c97-8f10-02bd3ed1ada7" providerId="ADAL" clId="{36B0A7BF-B234-4389-AD2F-18E54984C3AC}" dt="2023-10-18T20:02:38.582" v="11629" actId="403"/>
        <pc:sldMkLst>
          <pc:docMk/>
          <pc:sldMk cId="2988384112" sldId="2147377024"/>
        </pc:sldMkLst>
        <pc:spChg chg="add mod">
          <ac:chgData name="Michael Freeman" userId="2310e1e1-dc72-4c97-8f10-02bd3ed1ada7" providerId="ADAL" clId="{36B0A7BF-B234-4389-AD2F-18E54984C3AC}" dt="2023-10-17T21:10:23.051" v="8330" actId="1036"/>
          <ac:spMkLst>
            <pc:docMk/>
            <pc:sldMk cId="2988384112" sldId="2147377024"/>
            <ac:spMk id="6" creationId="{67EB918E-6A39-10C4-0BE5-04343889BE79}"/>
          </ac:spMkLst>
        </pc:spChg>
        <pc:spChg chg="del mod">
          <ac:chgData name="Michael Freeman" userId="2310e1e1-dc72-4c97-8f10-02bd3ed1ada7" providerId="ADAL" clId="{36B0A7BF-B234-4389-AD2F-18E54984C3AC}" dt="2023-10-17T21:14:49.054" v="8527" actId="478"/>
          <ac:spMkLst>
            <pc:docMk/>
            <pc:sldMk cId="2988384112" sldId="2147377024"/>
            <ac:spMk id="7" creationId="{E20F7D27-D98C-D99D-05DB-4014E0AE4CD2}"/>
          </ac:spMkLst>
        </pc:spChg>
        <pc:spChg chg="del">
          <ac:chgData name="Michael Freeman" userId="2310e1e1-dc72-4c97-8f10-02bd3ed1ada7" providerId="ADAL" clId="{36B0A7BF-B234-4389-AD2F-18E54984C3AC}" dt="2023-10-16T18:42:32.810" v="4049" actId="478"/>
          <ac:spMkLst>
            <pc:docMk/>
            <pc:sldMk cId="2988384112" sldId="2147377024"/>
            <ac:spMk id="8" creationId="{77677C3A-5CAD-DAB4-3C3E-A9205C996D6A}"/>
          </ac:spMkLst>
        </pc:spChg>
        <pc:spChg chg="mod">
          <ac:chgData name="Michael Freeman" userId="2310e1e1-dc72-4c97-8f10-02bd3ed1ada7" providerId="ADAL" clId="{36B0A7BF-B234-4389-AD2F-18E54984C3AC}" dt="2023-10-16T22:04:50.216" v="7151"/>
          <ac:spMkLst>
            <pc:docMk/>
            <pc:sldMk cId="2988384112" sldId="2147377024"/>
            <ac:spMk id="13" creationId="{42CFBFD1-8C44-A0C8-89DC-39CD0F0B2CDE}"/>
          </ac:spMkLst>
        </pc:spChg>
        <pc:spChg chg="mod">
          <ac:chgData name="Michael Freeman" userId="2310e1e1-dc72-4c97-8f10-02bd3ed1ada7" providerId="ADAL" clId="{36B0A7BF-B234-4389-AD2F-18E54984C3AC}" dt="2023-10-16T22:04:50.216" v="7151"/>
          <ac:spMkLst>
            <pc:docMk/>
            <pc:sldMk cId="2988384112" sldId="2147377024"/>
            <ac:spMk id="14" creationId="{B58AAE8C-4C85-B7BF-7E6E-248540307D6A}"/>
          </ac:spMkLst>
        </pc:spChg>
        <pc:spChg chg="add del mod">
          <ac:chgData name="Michael Freeman" userId="2310e1e1-dc72-4c97-8f10-02bd3ed1ada7" providerId="ADAL" clId="{36B0A7BF-B234-4389-AD2F-18E54984C3AC}" dt="2023-10-16T18:42:42.257" v="4051" actId="478"/>
          <ac:spMkLst>
            <pc:docMk/>
            <pc:sldMk cId="2988384112" sldId="2147377024"/>
            <ac:spMk id="16" creationId="{D00564B0-8783-126B-987A-BF15717059D8}"/>
          </ac:spMkLst>
        </pc:spChg>
        <pc:spChg chg="mod">
          <ac:chgData name="Michael Freeman" userId="2310e1e1-dc72-4c97-8f10-02bd3ed1ada7" providerId="ADAL" clId="{36B0A7BF-B234-4389-AD2F-18E54984C3AC}" dt="2023-10-16T22:15:28.347" v="7443"/>
          <ac:spMkLst>
            <pc:docMk/>
            <pc:sldMk cId="2988384112" sldId="2147377024"/>
            <ac:spMk id="17" creationId="{7CB8842F-4BAB-1FC6-9D61-5E668C0F4683}"/>
          </ac:spMkLst>
        </pc:spChg>
        <pc:spChg chg="add mod">
          <ac:chgData name="Michael Freeman" userId="2310e1e1-dc72-4c97-8f10-02bd3ed1ada7" providerId="ADAL" clId="{36B0A7BF-B234-4389-AD2F-18E54984C3AC}" dt="2023-10-17T21:10:31.238" v="8331" actId="1076"/>
          <ac:spMkLst>
            <pc:docMk/>
            <pc:sldMk cId="2988384112" sldId="2147377024"/>
            <ac:spMk id="19" creationId="{4E46008E-DCB5-9C76-0582-0D242437F1E5}"/>
          </ac:spMkLst>
        </pc:spChg>
        <pc:spChg chg="add del mod">
          <ac:chgData name="Michael Freeman" userId="2310e1e1-dc72-4c97-8f10-02bd3ed1ada7" providerId="ADAL" clId="{36B0A7BF-B234-4389-AD2F-18E54984C3AC}" dt="2023-10-17T21:57:22.692" v="9237" actId="478"/>
          <ac:spMkLst>
            <pc:docMk/>
            <pc:sldMk cId="2988384112" sldId="2147377024"/>
            <ac:spMk id="21" creationId="{A7F89072-952F-46D9-20FC-D63D20B9FA80}"/>
          </ac:spMkLst>
        </pc:spChg>
        <pc:spChg chg="add del mod">
          <ac:chgData name="Michael Freeman" userId="2310e1e1-dc72-4c97-8f10-02bd3ed1ada7" providerId="ADAL" clId="{36B0A7BF-B234-4389-AD2F-18E54984C3AC}" dt="2023-10-17T21:57:25.655" v="9238" actId="478"/>
          <ac:spMkLst>
            <pc:docMk/>
            <pc:sldMk cId="2988384112" sldId="2147377024"/>
            <ac:spMk id="22" creationId="{F0826067-5D39-8195-D275-06E9EDC7613E}"/>
          </ac:spMkLst>
        </pc:spChg>
        <pc:spChg chg="mod topLvl">
          <ac:chgData name="Michael Freeman" userId="2310e1e1-dc72-4c97-8f10-02bd3ed1ada7" providerId="ADAL" clId="{36B0A7BF-B234-4389-AD2F-18E54984C3AC}" dt="2023-10-16T21:40:50.788" v="5939" actId="164"/>
          <ac:spMkLst>
            <pc:docMk/>
            <pc:sldMk cId="2988384112" sldId="2147377024"/>
            <ac:spMk id="23" creationId="{4C5A2CF9-7D4D-2C80-2E6A-07C5676463BF}"/>
          </ac:spMkLst>
        </pc:spChg>
        <pc:spChg chg="mod topLvl">
          <ac:chgData name="Michael Freeman" userId="2310e1e1-dc72-4c97-8f10-02bd3ed1ada7" providerId="ADAL" clId="{36B0A7BF-B234-4389-AD2F-18E54984C3AC}" dt="2023-10-16T21:40:50.788" v="5939" actId="164"/>
          <ac:spMkLst>
            <pc:docMk/>
            <pc:sldMk cId="2988384112" sldId="2147377024"/>
            <ac:spMk id="24" creationId="{7C552AE1-2523-15D8-1EA0-99D5FA7C987E}"/>
          </ac:spMkLst>
        </pc:spChg>
        <pc:spChg chg="add del mod">
          <ac:chgData name="Michael Freeman" userId="2310e1e1-dc72-4c97-8f10-02bd3ed1ada7" providerId="ADAL" clId="{36B0A7BF-B234-4389-AD2F-18E54984C3AC}" dt="2023-10-17T22:00:19.433" v="9514" actId="478"/>
          <ac:spMkLst>
            <pc:docMk/>
            <pc:sldMk cId="2988384112" sldId="2147377024"/>
            <ac:spMk id="26" creationId="{70944FF6-00DD-1C01-639A-78B7D94245A5}"/>
          </ac:spMkLst>
        </pc:spChg>
        <pc:spChg chg="add mod">
          <ac:chgData name="Michael Freeman" userId="2310e1e1-dc72-4c97-8f10-02bd3ed1ada7" providerId="ADAL" clId="{36B0A7BF-B234-4389-AD2F-18E54984C3AC}" dt="2023-10-17T22:00:34.206" v="9598" actId="1035"/>
          <ac:spMkLst>
            <pc:docMk/>
            <pc:sldMk cId="2988384112" sldId="2147377024"/>
            <ac:spMk id="27" creationId="{06EA3FBE-C584-FAD6-DE06-512633B5F62C}"/>
          </ac:spMkLst>
        </pc:spChg>
        <pc:spChg chg="mod">
          <ac:chgData name="Michael Freeman" userId="2310e1e1-dc72-4c97-8f10-02bd3ed1ada7" providerId="ADAL" clId="{36B0A7BF-B234-4389-AD2F-18E54984C3AC}" dt="2023-10-16T18:51:09.389" v="4712" actId="20577"/>
          <ac:spMkLst>
            <pc:docMk/>
            <pc:sldMk cId="2988384112" sldId="2147377024"/>
            <ac:spMk id="27" creationId="{EBB57447-EDEF-117D-689C-EBB995826595}"/>
          </ac:spMkLst>
        </pc:spChg>
        <pc:spChg chg="add mod">
          <ac:chgData name="Michael Freeman" userId="2310e1e1-dc72-4c97-8f10-02bd3ed1ada7" providerId="ADAL" clId="{36B0A7BF-B234-4389-AD2F-18E54984C3AC}" dt="2023-10-17T22:00:40.371" v="9622" actId="1035"/>
          <ac:spMkLst>
            <pc:docMk/>
            <pc:sldMk cId="2988384112" sldId="2147377024"/>
            <ac:spMk id="28" creationId="{5FB0C8AE-F827-430D-31FC-F0971F222C1D}"/>
          </ac:spMkLst>
        </pc:spChg>
        <pc:spChg chg="mod">
          <ac:chgData name="Michael Freeman" userId="2310e1e1-dc72-4c97-8f10-02bd3ed1ada7" providerId="ADAL" clId="{36B0A7BF-B234-4389-AD2F-18E54984C3AC}" dt="2023-10-16T18:56:42.427" v="5173" actId="20577"/>
          <ac:spMkLst>
            <pc:docMk/>
            <pc:sldMk cId="2988384112" sldId="2147377024"/>
            <ac:spMk id="30" creationId="{48B61E0E-DFB2-D37A-12F7-B5F5023CB852}"/>
          </ac:spMkLst>
        </pc:spChg>
        <pc:spChg chg="add del mod">
          <ac:chgData name="Michael Freeman" userId="2310e1e1-dc72-4c97-8f10-02bd3ed1ada7" providerId="ADAL" clId="{36B0A7BF-B234-4389-AD2F-18E54984C3AC}" dt="2023-10-16T18:44:30.534" v="4128" actId="478"/>
          <ac:spMkLst>
            <pc:docMk/>
            <pc:sldMk cId="2988384112" sldId="2147377024"/>
            <ac:spMk id="31" creationId="{D25BC202-6A67-7299-2082-4053D8540A67}"/>
          </ac:spMkLst>
        </pc:spChg>
        <pc:spChg chg="mod">
          <ac:chgData name="Michael Freeman" userId="2310e1e1-dc72-4c97-8f10-02bd3ed1ada7" providerId="ADAL" clId="{36B0A7BF-B234-4389-AD2F-18E54984C3AC}" dt="2023-10-16T22:15:28.347" v="7443"/>
          <ac:spMkLst>
            <pc:docMk/>
            <pc:sldMk cId="2988384112" sldId="2147377024"/>
            <ac:spMk id="31" creationId="{E8168AD8-8EE9-22F9-D3ED-36A7320F1AFF}"/>
          </ac:spMkLst>
        </pc:spChg>
        <pc:spChg chg="add mod">
          <ac:chgData name="Michael Freeman" userId="2310e1e1-dc72-4c97-8f10-02bd3ed1ada7" providerId="ADAL" clId="{36B0A7BF-B234-4389-AD2F-18E54984C3AC}" dt="2023-10-17T21:17:59.485" v="8668" actId="20577"/>
          <ac:spMkLst>
            <pc:docMk/>
            <pc:sldMk cId="2988384112" sldId="2147377024"/>
            <ac:spMk id="32" creationId="{7A5B905B-CFC9-553E-3D7C-E540C07BE915}"/>
          </ac:spMkLst>
        </pc:spChg>
        <pc:spChg chg="add del mod">
          <ac:chgData name="Michael Freeman" userId="2310e1e1-dc72-4c97-8f10-02bd3ed1ada7" providerId="ADAL" clId="{36B0A7BF-B234-4389-AD2F-18E54984C3AC}" dt="2023-10-16T21:57:56.251" v="6556" actId="478"/>
          <ac:spMkLst>
            <pc:docMk/>
            <pc:sldMk cId="2988384112" sldId="2147377024"/>
            <ac:spMk id="35" creationId="{112C30DB-00E3-872F-9E53-68010C3791F7}"/>
          </ac:spMkLst>
        </pc:spChg>
        <pc:spChg chg="mod">
          <ac:chgData name="Michael Freeman" userId="2310e1e1-dc72-4c97-8f10-02bd3ed1ada7" providerId="ADAL" clId="{36B0A7BF-B234-4389-AD2F-18E54984C3AC}" dt="2023-10-16T22:22:04.550" v="7455"/>
          <ac:spMkLst>
            <pc:docMk/>
            <pc:sldMk cId="2988384112" sldId="2147377024"/>
            <ac:spMk id="37" creationId="{989A72C6-890A-461A-7006-AD5846700471}"/>
          </ac:spMkLst>
        </pc:spChg>
        <pc:spChg chg="mod">
          <ac:chgData name="Michael Freeman" userId="2310e1e1-dc72-4c97-8f10-02bd3ed1ada7" providerId="ADAL" clId="{36B0A7BF-B234-4389-AD2F-18E54984C3AC}" dt="2023-10-16T22:22:04.550" v="7455"/>
          <ac:spMkLst>
            <pc:docMk/>
            <pc:sldMk cId="2988384112" sldId="2147377024"/>
            <ac:spMk id="38" creationId="{4E18855A-6133-2003-887B-A3C8C6ECD020}"/>
          </ac:spMkLst>
        </pc:spChg>
        <pc:grpChg chg="add mod">
          <ac:chgData name="Michael Freeman" userId="2310e1e1-dc72-4c97-8f10-02bd3ed1ada7" providerId="ADAL" clId="{36B0A7BF-B234-4389-AD2F-18E54984C3AC}" dt="2023-10-17T22:16:33.278" v="9896" actId="1035"/>
          <ac:grpSpMkLst>
            <pc:docMk/>
            <pc:sldMk cId="2988384112" sldId="2147377024"/>
            <ac:grpSpMk id="2" creationId="{8442764F-6DD9-8607-083C-357D60A98336}"/>
          </ac:grpSpMkLst>
        </pc:grpChg>
        <pc:grpChg chg="add mod ord">
          <ac:chgData name="Michael Freeman" userId="2310e1e1-dc72-4c97-8f10-02bd3ed1ada7" providerId="ADAL" clId="{36B0A7BF-B234-4389-AD2F-18E54984C3AC}" dt="2023-10-16T22:05:29.001" v="7161" actId="171"/>
          <ac:grpSpMkLst>
            <pc:docMk/>
            <pc:sldMk cId="2988384112" sldId="2147377024"/>
            <ac:grpSpMk id="8" creationId="{E4A33DAB-1345-65EA-64CA-551248ACA06F}"/>
          </ac:grpSpMkLst>
        </pc:grpChg>
        <pc:grpChg chg="del">
          <ac:chgData name="Michael Freeman" userId="2310e1e1-dc72-4c97-8f10-02bd3ed1ada7" providerId="ADAL" clId="{36B0A7BF-B234-4389-AD2F-18E54984C3AC}" dt="2023-10-16T18:42:34.544" v="4050" actId="478"/>
          <ac:grpSpMkLst>
            <pc:docMk/>
            <pc:sldMk cId="2988384112" sldId="2147377024"/>
            <ac:grpSpMk id="14" creationId="{B35E346D-670E-68CC-47C4-DADC527C51DE}"/>
          </ac:grpSpMkLst>
        </pc:grpChg>
        <pc:grpChg chg="add mod ord">
          <ac:chgData name="Michael Freeman" userId="2310e1e1-dc72-4c97-8f10-02bd3ed1ada7" providerId="ADAL" clId="{36B0A7BF-B234-4389-AD2F-18E54984C3AC}" dt="2023-10-16T22:16:02.539" v="7452" actId="171"/>
          <ac:grpSpMkLst>
            <pc:docMk/>
            <pc:sldMk cId="2988384112" sldId="2147377024"/>
            <ac:grpSpMk id="16" creationId="{599E0A14-3297-2F37-B62B-0200D95FE00D}"/>
          </ac:grpSpMkLst>
        </pc:grpChg>
        <pc:grpChg chg="del mod">
          <ac:chgData name="Michael Freeman" userId="2310e1e1-dc72-4c97-8f10-02bd3ed1ada7" providerId="ADAL" clId="{36B0A7BF-B234-4389-AD2F-18E54984C3AC}" dt="2023-10-16T22:22:32.453" v="7463" actId="478"/>
          <ac:grpSpMkLst>
            <pc:docMk/>
            <pc:sldMk cId="2988384112" sldId="2147377024"/>
            <ac:grpSpMk id="19" creationId="{EBCA4184-7711-902D-05A6-214B89D9930E}"/>
          </ac:grpSpMkLst>
        </pc:grpChg>
        <pc:grpChg chg="del">
          <ac:chgData name="Michael Freeman" userId="2310e1e1-dc72-4c97-8f10-02bd3ed1ada7" providerId="ADAL" clId="{36B0A7BF-B234-4389-AD2F-18E54984C3AC}" dt="2023-10-16T21:40:47.971" v="5938" actId="165"/>
          <ac:grpSpMkLst>
            <pc:docMk/>
            <pc:sldMk cId="2988384112" sldId="2147377024"/>
            <ac:grpSpMk id="22" creationId="{82249274-2573-467A-E88E-CBB72792FC6C}"/>
          </ac:grpSpMkLst>
        </pc:grpChg>
        <pc:grpChg chg="del mod">
          <ac:chgData name="Michael Freeman" userId="2310e1e1-dc72-4c97-8f10-02bd3ed1ada7" providerId="ADAL" clId="{36B0A7BF-B234-4389-AD2F-18E54984C3AC}" dt="2023-10-16T22:16:06.133" v="7453" actId="478"/>
          <ac:grpSpMkLst>
            <pc:docMk/>
            <pc:sldMk cId="2988384112" sldId="2147377024"/>
            <ac:grpSpMk id="25" creationId="{B4C7ADEB-E9A1-7230-1576-5A74A6CDD0DC}"/>
          </ac:grpSpMkLst>
        </pc:grpChg>
        <pc:grpChg chg="del mod">
          <ac:chgData name="Michael Freeman" userId="2310e1e1-dc72-4c97-8f10-02bd3ed1ada7" providerId="ADAL" clId="{36B0A7BF-B234-4389-AD2F-18E54984C3AC}" dt="2023-10-16T22:05:32.054" v="7163" actId="478"/>
          <ac:grpSpMkLst>
            <pc:docMk/>
            <pc:sldMk cId="2988384112" sldId="2147377024"/>
            <ac:grpSpMk id="28" creationId="{DD089AAC-9B44-1D12-C38B-BFE7F2F5D96F}"/>
          </ac:grpSpMkLst>
        </pc:grpChg>
        <pc:grpChg chg="add mod ord">
          <ac:chgData name="Michael Freeman" userId="2310e1e1-dc72-4c97-8f10-02bd3ed1ada7" providerId="ADAL" clId="{36B0A7BF-B234-4389-AD2F-18E54984C3AC}" dt="2023-10-16T22:22:30.025" v="7462" actId="171"/>
          <ac:grpSpMkLst>
            <pc:docMk/>
            <pc:sldMk cId="2988384112" sldId="2147377024"/>
            <ac:grpSpMk id="36" creationId="{D105D572-BF64-F613-6580-455E5164BA9A}"/>
          </ac:grpSpMkLst>
        </pc:grpChg>
        <pc:graphicFrameChg chg="add del mod">
          <ac:chgData name="Michael Freeman" userId="2310e1e1-dc72-4c97-8f10-02bd3ed1ada7" providerId="ADAL" clId="{36B0A7BF-B234-4389-AD2F-18E54984C3AC}" dt="2023-10-17T21:57:22.692" v="9237" actId="478"/>
          <ac:graphicFrameMkLst>
            <pc:docMk/>
            <pc:sldMk cId="2988384112" sldId="2147377024"/>
            <ac:graphicFrameMk id="20" creationId="{7105052C-C57B-1329-84E1-C796085390BF}"/>
          </ac:graphicFrameMkLst>
        </pc:graphicFrameChg>
        <pc:graphicFrameChg chg="add mod modGraphic">
          <ac:chgData name="Michael Freeman" userId="2310e1e1-dc72-4c97-8f10-02bd3ed1ada7" providerId="ADAL" clId="{36B0A7BF-B234-4389-AD2F-18E54984C3AC}" dt="2023-10-18T20:02:38.582" v="11629" actId="403"/>
          <ac:graphicFrameMkLst>
            <pc:docMk/>
            <pc:sldMk cId="2988384112" sldId="2147377024"/>
            <ac:graphicFrameMk id="33" creationId="{21C70D8B-2421-ACD7-97D3-112E0372F8B6}"/>
          </ac:graphicFrameMkLst>
        </pc:graphicFrameChg>
        <pc:graphicFrameChg chg="add mod modGraphic">
          <ac:chgData name="Michael Freeman" userId="2310e1e1-dc72-4c97-8f10-02bd3ed1ada7" providerId="ADAL" clId="{36B0A7BF-B234-4389-AD2F-18E54984C3AC}" dt="2023-10-17T22:16:33.278" v="9896" actId="1035"/>
          <ac:graphicFrameMkLst>
            <pc:docMk/>
            <pc:sldMk cId="2988384112" sldId="2147377024"/>
            <ac:graphicFrameMk id="34" creationId="{02990BF3-44DD-6C37-8F01-50EC388174A1}"/>
          </ac:graphicFrameMkLst>
        </pc:graphicFrameChg>
        <pc:picChg chg="mod">
          <ac:chgData name="Michael Freeman" userId="2310e1e1-dc72-4c97-8f10-02bd3ed1ada7" providerId="ADAL" clId="{36B0A7BF-B234-4389-AD2F-18E54984C3AC}" dt="2023-10-16T18:43:28.458" v="4070" actId="29295"/>
          <ac:picMkLst>
            <pc:docMk/>
            <pc:sldMk cId="2988384112" sldId="2147377024"/>
            <ac:picMk id="5" creationId="{0F807141-9A1F-8FEB-5FD3-833D6FEA8541}"/>
          </ac:picMkLst>
        </pc:picChg>
        <pc:picChg chg="add del mod">
          <ac:chgData name="Michael Freeman" userId="2310e1e1-dc72-4c97-8f10-02bd3ed1ada7" providerId="ADAL" clId="{36B0A7BF-B234-4389-AD2F-18E54984C3AC}" dt="2023-10-16T18:43:18.306" v="4054" actId="478"/>
          <ac:picMkLst>
            <pc:docMk/>
            <pc:sldMk cId="2988384112" sldId="2147377024"/>
            <ac:picMk id="17" creationId="{D763741C-A7ED-76F6-2182-71866FCCF85E}"/>
          </ac:picMkLst>
        </pc:picChg>
        <pc:picChg chg="add mod ord">
          <ac:chgData name="Michael Freeman" userId="2310e1e1-dc72-4c97-8f10-02bd3ed1ada7" providerId="ADAL" clId="{36B0A7BF-B234-4389-AD2F-18E54984C3AC}" dt="2023-10-16T18:43:58.682" v="4072" actId="167"/>
          <ac:picMkLst>
            <pc:docMk/>
            <pc:sldMk cId="2988384112" sldId="2147377024"/>
            <ac:picMk id="18" creationId="{2F9CA83C-F87D-3B23-BDCE-5444DDA6F41A}"/>
          </ac:picMkLst>
        </pc:picChg>
      </pc:sldChg>
      <pc:sldChg chg="addSp delSp modSp add mod modNotesTx">
        <pc:chgData name="Michael Freeman" userId="2310e1e1-dc72-4c97-8f10-02bd3ed1ada7" providerId="ADAL" clId="{36B0A7BF-B234-4389-AD2F-18E54984C3AC}" dt="2023-10-18T18:30:56.188" v="10086" actId="6549"/>
        <pc:sldMkLst>
          <pc:docMk/>
          <pc:sldMk cId="1921800489" sldId="2147377025"/>
        </pc:sldMkLst>
        <pc:spChg chg="add mod">
          <ac:chgData name="Michael Freeman" userId="2310e1e1-dc72-4c97-8f10-02bd3ed1ada7" providerId="ADAL" clId="{36B0A7BF-B234-4389-AD2F-18E54984C3AC}" dt="2023-10-16T21:48:15.764" v="6157" actId="20577"/>
          <ac:spMkLst>
            <pc:docMk/>
            <pc:sldMk cId="1921800489" sldId="2147377025"/>
            <ac:spMk id="2" creationId="{5683A3A7-AEEB-8DC0-5C54-039E19D56C7B}"/>
          </ac:spMkLst>
        </pc:spChg>
        <pc:spChg chg="add mod">
          <ac:chgData name="Michael Freeman" userId="2310e1e1-dc72-4c97-8f10-02bd3ed1ada7" providerId="ADAL" clId="{36B0A7BF-B234-4389-AD2F-18E54984C3AC}" dt="2023-10-17T21:11:05.936" v="8406" actId="1036"/>
          <ac:spMkLst>
            <pc:docMk/>
            <pc:sldMk cId="1921800489" sldId="2147377025"/>
            <ac:spMk id="6" creationId="{7F08FF2C-6140-4B12-2ED4-6EAAB3E73CB2}"/>
          </ac:spMkLst>
        </pc:spChg>
        <pc:spChg chg="del">
          <ac:chgData name="Michael Freeman" userId="2310e1e1-dc72-4c97-8f10-02bd3ed1ada7" providerId="ADAL" clId="{36B0A7BF-B234-4389-AD2F-18E54984C3AC}" dt="2023-10-16T18:49:20.928" v="4602" actId="478"/>
          <ac:spMkLst>
            <pc:docMk/>
            <pc:sldMk cId="1921800489" sldId="2147377025"/>
            <ac:spMk id="7" creationId="{E20F7D27-D98C-D99D-05DB-4014E0AE4CD2}"/>
          </ac:spMkLst>
        </pc:spChg>
        <pc:spChg chg="mod">
          <ac:chgData name="Michael Freeman" userId="2310e1e1-dc72-4c97-8f10-02bd3ed1ada7" providerId="ADAL" clId="{36B0A7BF-B234-4389-AD2F-18E54984C3AC}" dt="2023-10-16T22:04:01.387" v="7134"/>
          <ac:spMkLst>
            <pc:docMk/>
            <pc:sldMk cId="1921800489" sldId="2147377025"/>
            <ac:spMk id="8" creationId="{3E706630-FC5A-DCD2-0B43-9AD7B5B887FA}"/>
          </ac:spMkLst>
        </pc:spChg>
        <pc:spChg chg="mod">
          <ac:chgData name="Michael Freeman" userId="2310e1e1-dc72-4c97-8f10-02bd3ed1ada7" providerId="ADAL" clId="{36B0A7BF-B234-4389-AD2F-18E54984C3AC}" dt="2023-10-16T22:04:01.387" v="7134"/>
          <ac:spMkLst>
            <pc:docMk/>
            <pc:sldMk cId="1921800489" sldId="2147377025"/>
            <ac:spMk id="13" creationId="{231DDAF9-81AB-A2C8-F913-9A3AE8FF34E4}"/>
          </ac:spMkLst>
        </pc:spChg>
        <pc:spChg chg="add mod">
          <ac:chgData name="Michael Freeman" userId="2310e1e1-dc72-4c97-8f10-02bd3ed1ada7" providerId="ADAL" clId="{36B0A7BF-B234-4389-AD2F-18E54984C3AC}" dt="2023-10-17T21:10:59.383" v="8380" actId="1035"/>
          <ac:spMkLst>
            <pc:docMk/>
            <pc:sldMk cId="1921800489" sldId="2147377025"/>
            <ac:spMk id="14" creationId="{59AFD33D-BFF9-816C-BEA3-C730E53D944D}"/>
          </ac:spMkLst>
        </pc:spChg>
        <pc:spChg chg="add mod">
          <ac:chgData name="Michael Freeman" userId="2310e1e1-dc72-4c97-8f10-02bd3ed1ada7" providerId="ADAL" clId="{36B0A7BF-B234-4389-AD2F-18E54984C3AC}" dt="2023-10-17T21:12:22.043" v="8408" actId="1076"/>
          <ac:spMkLst>
            <pc:docMk/>
            <pc:sldMk cId="1921800489" sldId="2147377025"/>
            <ac:spMk id="16" creationId="{DB49CF2D-5D2A-C0DE-8959-37422942D030}"/>
          </ac:spMkLst>
        </pc:spChg>
        <pc:spChg chg="mod">
          <ac:chgData name="Michael Freeman" userId="2310e1e1-dc72-4c97-8f10-02bd3ed1ada7" providerId="ADAL" clId="{36B0A7BF-B234-4389-AD2F-18E54984C3AC}" dt="2023-10-17T22:17:03.399" v="9900"/>
          <ac:spMkLst>
            <pc:docMk/>
            <pc:sldMk cId="1921800489" sldId="2147377025"/>
            <ac:spMk id="19" creationId="{3F61E4F0-DFD7-50EE-A169-5694F7E3624C}"/>
          </ac:spMkLst>
        </pc:spChg>
        <pc:spChg chg="mod">
          <ac:chgData name="Michael Freeman" userId="2310e1e1-dc72-4c97-8f10-02bd3ed1ada7" providerId="ADAL" clId="{36B0A7BF-B234-4389-AD2F-18E54984C3AC}" dt="2023-10-17T22:17:03.399" v="9900"/>
          <ac:spMkLst>
            <pc:docMk/>
            <pc:sldMk cId="1921800489" sldId="2147377025"/>
            <ac:spMk id="20" creationId="{F966A3D3-EB20-B4AD-641F-9DAA8B7D1A6B}"/>
          </ac:spMkLst>
        </pc:spChg>
        <pc:spChg chg="mod">
          <ac:chgData name="Michael Freeman" userId="2310e1e1-dc72-4c97-8f10-02bd3ed1ada7" providerId="ADAL" clId="{36B0A7BF-B234-4389-AD2F-18E54984C3AC}" dt="2023-10-16T21:49:39.051" v="6175" actId="20577"/>
          <ac:spMkLst>
            <pc:docMk/>
            <pc:sldMk cId="1921800489" sldId="2147377025"/>
            <ac:spMk id="26" creationId="{CE1A90DD-F179-CD38-1BCF-54AF417F29DF}"/>
          </ac:spMkLst>
        </pc:spChg>
        <pc:spChg chg="mod">
          <ac:chgData name="Michael Freeman" userId="2310e1e1-dc72-4c97-8f10-02bd3ed1ada7" providerId="ADAL" clId="{36B0A7BF-B234-4389-AD2F-18E54984C3AC}" dt="2023-10-16T18:50:48.994" v="4689" actId="20577"/>
          <ac:spMkLst>
            <pc:docMk/>
            <pc:sldMk cId="1921800489" sldId="2147377025"/>
            <ac:spMk id="27" creationId="{EBB57447-EDEF-117D-689C-EBB995826595}"/>
          </ac:spMkLst>
        </pc:spChg>
        <pc:spChg chg="mod">
          <ac:chgData name="Michael Freeman" userId="2310e1e1-dc72-4c97-8f10-02bd3ed1ada7" providerId="ADAL" clId="{36B0A7BF-B234-4389-AD2F-18E54984C3AC}" dt="2023-10-16T22:03:49.927" v="7133" actId="1076"/>
          <ac:spMkLst>
            <pc:docMk/>
            <pc:sldMk cId="1921800489" sldId="2147377025"/>
            <ac:spMk id="29" creationId="{79E96088-9222-EE66-2A39-37B976D02EDF}"/>
          </ac:spMkLst>
        </pc:spChg>
        <pc:spChg chg="mod">
          <ac:chgData name="Michael Freeman" userId="2310e1e1-dc72-4c97-8f10-02bd3ed1ada7" providerId="ADAL" clId="{36B0A7BF-B234-4389-AD2F-18E54984C3AC}" dt="2023-10-16T18:56:34.729" v="5164" actId="20577"/>
          <ac:spMkLst>
            <pc:docMk/>
            <pc:sldMk cId="1921800489" sldId="2147377025"/>
            <ac:spMk id="30" creationId="{48B61E0E-DFB2-D37A-12F7-B5F5023CB852}"/>
          </ac:spMkLst>
        </pc:spChg>
        <pc:spChg chg="mod">
          <ac:chgData name="Michael Freeman" userId="2310e1e1-dc72-4c97-8f10-02bd3ed1ada7" providerId="ADAL" clId="{36B0A7BF-B234-4389-AD2F-18E54984C3AC}" dt="2023-10-17T21:12:31.228" v="8437" actId="1036"/>
          <ac:spMkLst>
            <pc:docMk/>
            <pc:sldMk cId="1921800489" sldId="2147377025"/>
            <ac:spMk id="32" creationId="{7A5B905B-CFC9-553E-3D7C-E540C07BE915}"/>
          </ac:spMkLst>
        </pc:spChg>
        <pc:grpChg chg="add mod ord">
          <ac:chgData name="Michael Freeman" userId="2310e1e1-dc72-4c97-8f10-02bd3ed1ada7" providerId="ADAL" clId="{36B0A7BF-B234-4389-AD2F-18E54984C3AC}" dt="2023-10-16T22:04:37.543" v="7144" actId="171"/>
          <ac:grpSpMkLst>
            <pc:docMk/>
            <pc:sldMk cId="1921800489" sldId="2147377025"/>
            <ac:grpSpMk id="7" creationId="{71A60569-D1DD-BBC7-F171-5B357D0B7C67}"/>
          </ac:grpSpMkLst>
        </pc:grpChg>
        <pc:grpChg chg="add mod">
          <ac:chgData name="Michael Freeman" userId="2310e1e1-dc72-4c97-8f10-02bd3ed1ada7" providerId="ADAL" clId="{36B0A7BF-B234-4389-AD2F-18E54984C3AC}" dt="2023-10-17T22:17:12.855" v="9958" actId="1038"/>
          <ac:grpSpMkLst>
            <pc:docMk/>
            <pc:sldMk cId="1921800489" sldId="2147377025"/>
            <ac:grpSpMk id="17" creationId="{72B8B09A-612D-0940-B472-102435449CF1}"/>
          </ac:grpSpMkLst>
        </pc:grpChg>
        <pc:grpChg chg="add del mod">
          <ac:chgData name="Michael Freeman" userId="2310e1e1-dc72-4c97-8f10-02bd3ed1ada7" providerId="ADAL" clId="{36B0A7BF-B234-4389-AD2F-18E54984C3AC}" dt="2023-10-17T22:04:35.783" v="9830" actId="478"/>
          <ac:grpSpMkLst>
            <pc:docMk/>
            <pc:sldMk cId="1921800489" sldId="2147377025"/>
            <ac:grpSpMk id="19" creationId="{EBCA4184-7711-902D-05A6-214B89D9930E}"/>
          </ac:grpSpMkLst>
        </pc:grpChg>
        <pc:grpChg chg="del mod">
          <ac:chgData name="Michael Freeman" userId="2310e1e1-dc72-4c97-8f10-02bd3ed1ada7" providerId="ADAL" clId="{36B0A7BF-B234-4389-AD2F-18E54984C3AC}" dt="2023-10-17T22:17:00.681" v="9897" actId="478"/>
          <ac:grpSpMkLst>
            <pc:docMk/>
            <pc:sldMk cId="1921800489" sldId="2147377025"/>
            <ac:grpSpMk id="22" creationId="{82249274-2573-467A-E88E-CBB72792FC6C}"/>
          </ac:grpSpMkLst>
        </pc:grpChg>
        <pc:grpChg chg="mod">
          <ac:chgData name="Michael Freeman" userId="2310e1e1-dc72-4c97-8f10-02bd3ed1ada7" providerId="ADAL" clId="{36B0A7BF-B234-4389-AD2F-18E54984C3AC}" dt="2023-10-16T21:48:19.080" v="6159" actId="1076"/>
          <ac:grpSpMkLst>
            <pc:docMk/>
            <pc:sldMk cId="1921800489" sldId="2147377025"/>
            <ac:grpSpMk id="25" creationId="{B4C7ADEB-E9A1-7230-1576-5A74A6CDD0DC}"/>
          </ac:grpSpMkLst>
        </pc:grpChg>
        <pc:grpChg chg="del mod">
          <ac:chgData name="Michael Freeman" userId="2310e1e1-dc72-4c97-8f10-02bd3ed1ada7" providerId="ADAL" clId="{36B0A7BF-B234-4389-AD2F-18E54984C3AC}" dt="2023-10-16T22:04:41.381" v="7146" actId="478"/>
          <ac:grpSpMkLst>
            <pc:docMk/>
            <pc:sldMk cId="1921800489" sldId="2147377025"/>
            <ac:grpSpMk id="28" creationId="{DD089AAC-9B44-1D12-C38B-BFE7F2F5D96F}"/>
          </ac:grpSpMkLst>
        </pc:grpChg>
        <pc:graphicFrameChg chg="add mod">
          <ac:chgData name="Michael Freeman" userId="2310e1e1-dc72-4c97-8f10-02bd3ed1ada7" providerId="ADAL" clId="{36B0A7BF-B234-4389-AD2F-18E54984C3AC}" dt="2023-10-17T22:17:22.067" v="10061" actId="1038"/>
          <ac:graphicFrameMkLst>
            <pc:docMk/>
            <pc:sldMk cId="1921800489" sldId="2147377025"/>
            <ac:graphicFrameMk id="21" creationId="{5EB37B83-AB4D-81E2-750E-49E82C564A84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7T22:17:18.235" v="10013" actId="1038"/>
          <ac:graphicFrameMkLst>
            <pc:docMk/>
            <pc:sldMk cId="1921800489" sldId="2147377025"/>
            <ac:graphicFrameMk id="28" creationId="{ABE2891B-AF0F-2542-FB08-FB5EF682F4E6}"/>
          </ac:graphicFrameMkLst>
        </pc:graphicFrameChg>
        <pc:graphicFrameChg chg="del mod">
          <ac:chgData name="Michael Freeman" userId="2310e1e1-dc72-4c97-8f10-02bd3ed1ada7" providerId="ADAL" clId="{36B0A7BF-B234-4389-AD2F-18E54984C3AC}" dt="2023-10-17T22:17:01.485" v="9898" actId="478"/>
          <ac:graphicFrameMkLst>
            <pc:docMk/>
            <pc:sldMk cId="1921800489" sldId="2147377025"/>
            <ac:graphicFrameMk id="33" creationId="{21C70D8B-2421-ACD7-97D3-112E0372F8B6}"/>
          </ac:graphicFrameMkLst>
        </pc:graphicFrameChg>
        <pc:graphicFrameChg chg="del mod">
          <ac:chgData name="Michael Freeman" userId="2310e1e1-dc72-4c97-8f10-02bd3ed1ada7" providerId="ADAL" clId="{36B0A7BF-B234-4389-AD2F-18E54984C3AC}" dt="2023-10-17T22:17:02.124" v="9899" actId="478"/>
          <ac:graphicFrameMkLst>
            <pc:docMk/>
            <pc:sldMk cId="1921800489" sldId="2147377025"/>
            <ac:graphicFrameMk id="34" creationId="{02990BF3-44DD-6C37-8F01-50EC388174A1}"/>
          </ac:graphicFrameMkLst>
        </pc:graphicFrameChg>
      </pc:sldChg>
      <pc:sldChg chg="addSp delSp modSp add mod ord modNotesTx">
        <pc:chgData name="Michael Freeman" userId="2310e1e1-dc72-4c97-8f10-02bd3ed1ada7" providerId="ADAL" clId="{36B0A7BF-B234-4389-AD2F-18E54984C3AC}" dt="2023-10-18T19:17:45.665" v="10908" actId="20577"/>
        <pc:sldMkLst>
          <pc:docMk/>
          <pc:sldMk cId="1831906851" sldId="2147377026"/>
        </pc:sldMkLst>
        <pc:spChg chg="del mod">
          <ac:chgData name="Michael Freeman" userId="2310e1e1-dc72-4c97-8f10-02bd3ed1ada7" providerId="ADAL" clId="{36B0A7BF-B234-4389-AD2F-18E54984C3AC}" dt="2023-10-16T21:55:45.900" v="6431" actId="478"/>
          <ac:spMkLst>
            <pc:docMk/>
            <pc:sldMk cId="1831906851" sldId="2147377026"/>
            <ac:spMk id="2" creationId="{5683A3A7-AEEB-8DC0-5C54-039E19D56C7B}"/>
          </ac:spMkLst>
        </pc:spChg>
        <pc:spChg chg="add mod">
          <ac:chgData name="Michael Freeman" userId="2310e1e1-dc72-4c97-8f10-02bd3ed1ada7" providerId="ADAL" clId="{36B0A7BF-B234-4389-AD2F-18E54984C3AC}" dt="2023-10-17T21:12:56.142" v="8439" actId="1076"/>
          <ac:spMkLst>
            <pc:docMk/>
            <pc:sldMk cId="1831906851" sldId="2147377026"/>
            <ac:spMk id="2" creationId="{ACB27218-9346-96E6-8838-7C2E9CA9AF64}"/>
          </ac:spMkLst>
        </pc:spChg>
        <pc:spChg chg="add mod">
          <ac:chgData name="Michael Freeman" userId="2310e1e1-dc72-4c97-8f10-02bd3ed1ada7" providerId="ADAL" clId="{36B0A7BF-B234-4389-AD2F-18E54984C3AC}" dt="2023-10-18T19:17:45.665" v="10908" actId="20577"/>
          <ac:spMkLst>
            <pc:docMk/>
            <pc:sldMk cId="1831906851" sldId="2147377026"/>
            <ac:spMk id="6" creationId="{BD60399A-E8D4-E7AA-7422-A80D69823EB6}"/>
          </ac:spMkLst>
        </pc:spChg>
        <pc:spChg chg="add mod">
          <ac:chgData name="Michael Freeman" userId="2310e1e1-dc72-4c97-8f10-02bd3ed1ada7" providerId="ADAL" clId="{36B0A7BF-B234-4389-AD2F-18E54984C3AC}" dt="2023-10-17T21:13:01.510" v="8464" actId="1035"/>
          <ac:spMkLst>
            <pc:docMk/>
            <pc:sldMk cId="1831906851" sldId="2147377026"/>
            <ac:spMk id="7" creationId="{D0E31DF3-28A5-4F44-D9CB-943F6D8723CE}"/>
          </ac:spMkLst>
        </pc:spChg>
        <pc:spChg chg="mod">
          <ac:chgData name="Michael Freeman" userId="2310e1e1-dc72-4c97-8f10-02bd3ed1ada7" providerId="ADAL" clId="{36B0A7BF-B234-4389-AD2F-18E54984C3AC}" dt="2023-10-16T22:23:21.850" v="7465"/>
          <ac:spMkLst>
            <pc:docMk/>
            <pc:sldMk cId="1831906851" sldId="2147377026"/>
            <ac:spMk id="13" creationId="{0D038F02-5C44-2149-5CF1-D9B1E96D8691}"/>
          </ac:spMkLst>
        </pc:spChg>
        <pc:spChg chg="mod">
          <ac:chgData name="Michael Freeman" userId="2310e1e1-dc72-4c97-8f10-02bd3ed1ada7" providerId="ADAL" clId="{36B0A7BF-B234-4389-AD2F-18E54984C3AC}" dt="2023-10-16T22:23:21.850" v="7465"/>
          <ac:spMkLst>
            <pc:docMk/>
            <pc:sldMk cId="1831906851" sldId="2147377026"/>
            <ac:spMk id="14" creationId="{2D5D8A2D-9ADC-C6F1-B58C-34CBEDAF62BE}"/>
          </ac:spMkLst>
        </pc:spChg>
        <pc:spChg chg="mod topLvl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20" creationId="{10F7E8ED-8FF9-A5AB-6E79-FD93B824B4DF}"/>
          </ac:spMkLst>
        </pc:spChg>
        <pc:spChg chg="add mod">
          <ac:chgData name="Michael Freeman" userId="2310e1e1-dc72-4c97-8f10-02bd3ed1ada7" providerId="ADAL" clId="{36B0A7BF-B234-4389-AD2F-18E54984C3AC}" dt="2023-10-18T18:44:37.273" v="10440" actId="1076"/>
          <ac:spMkLst>
            <pc:docMk/>
            <pc:sldMk cId="1831906851" sldId="2147377026"/>
            <ac:spMk id="21" creationId="{2BCA24E9-0973-C489-2595-795FB1D2859E}"/>
          </ac:spMkLst>
        </pc:spChg>
        <pc:spChg chg="add mod ord">
          <ac:chgData name="Michael Freeman" userId="2310e1e1-dc72-4c97-8f10-02bd3ed1ada7" providerId="ADAL" clId="{36B0A7BF-B234-4389-AD2F-18E54984C3AC}" dt="2023-10-16T22:56:00.005" v="8068" actId="164"/>
          <ac:spMkLst>
            <pc:docMk/>
            <pc:sldMk cId="1831906851" sldId="2147377026"/>
            <ac:spMk id="21" creationId="{D140E24B-22CD-2DC8-FD65-A45D670121F1}"/>
          </ac:spMkLst>
        </pc:spChg>
        <pc:spChg chg="del mod topLvl">
          <ac:chgData name="Michael Freeman" userId="2310e1e1-dc72-4c97-8f10-02bd3ed1ada7" providerId="ADAL" clId="{36B0A7BF-B234-4389-AD2F-18E54984C3AC}" dt="2023-10-18T18:44:19.987" v="10436" actId="478"/>
          <ac:spMkLst>
            <pc:docMk/>
            <pc:sldMk cId="1831906851" sldId="2147377026"/>
            <ac:spMk id="22" creationId="{4DBC6697-C535-0E79-EF5B-32F5006DD5A0}"/>
          </ac:spMkLst>
        </pc:spChg>
        <pc:spChg chg="add del mod">
          <ac:chgData name="Michael Freeman" userId="2310e1e1-dc72-4c97-8f10-02bd3ed1ada7" providerId="ADAL" clId="{36B0A7BF-B234-4389-AD2F-18E54984C3AC}" dt="2023-10-16T22:28:41.135" v="7750"/>
          <ac:spMkLst>
            <pc:docMk/>
            <pc:sldMk cId="1831906851" sldId="2147377026"/>
            <ac:spMk id="22" creationId="{6AAB2E7D-DD50-EACD-12F1-B9D272769498}"/>
          </ac:spMkLst>
        </pc:spChg>
        <pc:spChg chg="add del mod">
          <ac:chgData name="Michael Freeman" userId="2310e1e1-dc72-4c97-8f10-02bd3ed1ada7" providerId="ADAL" clId="{36B0A7BF-B234-4389-AD2F-18E54984C3AC}" dt="2023-10-16T22:28:38.997" v="7745"/>
          <ac:spMkLst>
            <pc:docMk/>
            <pc:sldMk cId="1831906851" sldId="2147377026"/>
            <ac:spMk id="23" creationId="{AC463464-226F-A75B-CE76-E51D82C54939}"/>
          </ac:spMkLst>
        </pc:spChg>
        <pc:spChg chg="mod">
          <ac:chgData name="Michael Freeman" userId="2310e1e1-dc72-4c97-8f10-02bd3ed1ada7" providerId="ADAL" clId="{36B0A7BF-B234-4389-AD2F-18E54984C3AC}" dt="2023-10-16T21:54:02.902" v="6291" actId="20577"/>
          <ac:spMkLst>
            <pc:docMk/>
            <pc:sldMk cId="1831906851" sldId="2147377026"/>
            <ac:spMk id="29" creationId="{79E96088-9222-EE66-2A39-37B976D02EDF}"/>
          </ac:spMkLst>
        </pc:spChg>
        <pc:spChg chg="mod">
          <ac:chgData name="Michael Freeman" userId="2310e1e1-dc72-4c97-8f10-02bd3ed1ada7" providerId="ADAL" clId="{36B0A7BF-B234-4389-AD2F-18E54984C3AC}" dt="2023-10-16T18:56:26.753" v="5155" actId="6549"/>
          <ac:spMkLst>
            <pc:docMk/>
            <pc:sldMk cId="1831906851" sldId="2147377026"/>
            <ac:spMk id="30" creationId="{48B61E0E-DFB2-D37A-12F7-B5F5023CB852}"/>
          </ac:spMkLst>
        </pc:spChg>
        <pc:spChg chg="del mod topLvl">
          <ac:chgData name="Michael Freeman" userId="2310e1e1-dc72-4c97-8f10-02bd3ed1ada7" providerId="ADAL" clId="{36B0A7BF-B234-4389-AD2F-18E54984C3AC}" dt="2023-10-16T22:28:47.456" v="7752" actId="478"/>
          <ac:spMkLst>
            <pc:docMk/>
            <pc:sldMk cId="1831906851" sldId="2147377026"/>
            <ac:spMk id="31" creationId="{060C92CF-920C-DBA6-76B3-3E817D6224F5}"/>
          </ac:spMkLst>
        </pc:spChg>
        <pc:spChg chg="del">
          <ac:chgData name="Michael Freeman" userId="2310e1e1-dc72-4c97-8f10-02bd3ed1ada7" providerId="ADAL" clId="{36B0A7BF-B234-4389-AD2F-18E54984C3AC}" dt="2023-10-16T18:54:28.193" v="4949" actId="478"/>
          <ac:spMkLst>
            <pc:docMk/>
            <pc:sldMk cId="1831906851" sldId="2147377026"/>
            <ac:spMk id="32" creationId="{7A5B905B-CFC9-553E-3D7C-E540C07BE915}"/>
          </ac:spMkLst>
        </pc:spChg>
        <pc:spChg chg="del mod topLvl">
          <ac:chgData name="Michael Freeman" userId="2310e1e1-dc72-4c97-8f10-02bd3ed1ada7" providerId="ADAL" clId="{36B0A7BF-B234-4389-AD2F-18E54984C3AC}" dt="2023-10-16T22:57:29.232" v="8079" actId="478"/>
          <ac:spMkLst>
            <pc:docMk/>
            <pc:sldMk cId="1831906851" sldId="2147377026"/>
            <ac:spMk id="32" creationId="{B903619F-3509-A1AB-0EE8-CCD231318654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34" creationId="{7FB3C9FC-90C9-0783-5066-A26773C89461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35" creationId="{75FD7CFA-1E09-0F8A-E3AC-6F116BA63EE5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37" creationId="{E7A2684B-7554-42F3-CC7A-A069874DA08C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38" creationId="{C078FB90-4D5D-055A-49BB-7AD1D68511F1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40" creationId="{AB00BFA2-9761-5EAE-2BD5-A0E955BD7719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41" creationId="{50A787C2-4937-4E2F-6726-E29A652F36DA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44" creationId="{952EB120-C760-A067-712A-EFF09F800031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45" creationId="{B04ADE93-19F4-3463-2037-96F1F9777384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49" creationId="{5285D151-B83C-07E1-B35F-043058D2B7B2}"/>
          </ac:spMkLst>
        </pc:spChg>
        <pc:spChg chg="mod">
          <ac:chgData name="Michael Freeman" userId="2310e1e1-dc72-4c97-8f10-02bd3ed1ada7" providerId="ADAL" clId="{36B0A7BF-B234-4389-AD2F-18E54984C3AC}" dt="2023-10-16T22:52:09.314" v="7988" actId="165"/>
          <ac:spMkLst>
            <pc:docMk/>
            <pc:sldMk cId="1831906851" sldId="2147377026"/>
            <ac:spMk id="50" creationId="{EB6A89F2-4F04-B74D-D239-4DFC7A07A064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52" creationId="{2E1AD2A1-4643-2DAB-1C62-8D90FC831B1D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53" creationId="{292EB408-C55D-F44E-D5AF-07E5952A0E9A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54" creationId="{AF4E43E9-1029-64ED-B23E-D715E7595140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55" creationId="{E5B0F2AC-087D-8756-5497-BEE21E76B537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57" creationId="{FE7E7657-4C6C-2FDC-60A1-45560E5EE964}"/>
          </ac:spMkLst>
        </pc:spChg>
        <pc:spChg chg="add mod">
          <ac:chgData name="Michael Freeman" userId="2310e1e1-dc72-4c97-8f10-02bd3ed1ada7" providerId="ADAL" clId="{36B0A7BF-B234-4389-AD2F-18E54984C3AC}" dt="2023-10-16T22:58:37.300" v="8109" actId="20577"/>
          <ac:spMkLst>
            <pc:docMk/>
            <pc:sldMk cId="1831906851" sldId="2147377026"/>
            <ac:spMk id="60" creationId="{FA318F2D-0466-1E04-866F-E531979D84C3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62" creationId="{6E1F0D53-5861-95F9-4599-786416D65059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63" creationId="{CDC2B7FA-2825-BFBC-846E-8FC2972297C5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64" creationId="{3B6133E5-1036-3584-74DE-BD4D8178D39A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65" creationId="{6755D7D0-A3CB-F665-01B8-22DD020BF45B}"/>
          </ac:spMkLst>
        </pc:spChg>
        <pc:spChg chg="mod">
          <ac:chgData name="Michael Freeman" userId="2310e1e1-dc72-4c97-8f10-02bd3ed1ada7" providerId="ADAL" clId="{36B0A7BF-B234-4389-AD2F-18E54984C3AC}" dt="2023-10-17T21:40:19.222" v="8877" actId="165"/>
          <ac:spMkLst>
            <pc:docMk/>
            <pc:sldMk cId="1831906851" sldId="2147377026"/>
            <ac:spMk id="66" creationId="{64D8D89B-5AF7-EA58-70C0-B86946545483}"/>
          </ac:spMkLst>
        </pc:spChg>
        <pc:grpChg chg="add mod">
          <ac:chgData name="Michael Freeman" userId="2310e1e1-dc72-4c97-8f10-02bd3ed1ada7" providerId="ADAL" clId="{36B0A7BF-B234-4389-AD2F-18E54984C3AC}" dt="2023-10-16T22:23:25.496" v="7527" actId="1038"/>
          <ac:grpSpMkLst>
            <pc:docMk/>
            <pc:sldMk cId="1831906851" sldId="2147377026"/>
            <ac:grpSpMk id="8" creationId="{73FFAD1A-24E9-36A5-471B-F9D27416A088}"/>
          </ac:grpSpMkLst>
        </pc:grpChg>
        <pc:grpChg chg="mod topLvl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17" creationId="{6C0C7D5D-EB34-3D55-BF60-4AF43BCCA69C}"/>
          </ac:grpSpMkLst>
        </pc:grpChg>
        <pc:grpChg chg="del">
          <ac:chgData name="Michael Freeman" userId="2310e1e1-dc72-4c97-8f10-02bd3ed1ada7" providerId="ADAL" clId="{36B0A7BF-B234-4389-AD2F-18E54984C3AC}" dt="2023-10-16T18:54:33.351" v="4950" actId="478"/>
          <ac:grpSpMkLst>
            <pc:docMk/>
            <pc:sldMk cId="1831906851" sldId="2147377026"/>
            <ac:grpSpMk id="19" creationId="{EBCA4184-7711-902D-05A6-214B89D9930E}"/>
          </ac:grpSpMkLst>
        </pc:grpChg>
        <pc:grpChg chg="del">
          <ac:chgData name="Michael Freeman" userId="2310e1e1-dc72-4c97-8f10-02bd3ed1ada7" providerId="ADAL" clId="{36B0A7BF-B234-4389-AD2F-18E54984C3AC}" dt="2023-10-16T18:54:33.351" v="4950" actId="478"/>
          <ac:grpSpMkLst>
            <pc:docMk/>
            <pc:sldMk cId="1831906851" sldId="2147377026"/>
            <ac:grpSpMk id="22" creationId="{82249274-2573-467A-E88E-CBB72792FC6C}"/>
          </ac:grpSpMkLst>
        </pc:grpChg>
        <pc:grpChg chg="mod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23" creationId="{6A532D6B-B2C3-8871-3D58-B23C1B06A8CB}"/>
          </ac:grpSpMkLst>
        </pc:grpChg>
        <pc:grpChg chg="add del mod">
          <ac:chgData name="Michael Freeman" userId="2310e1e1-dc72-4c97-8f10-02bd3ed1ada7" providerId="ADAL" clId="{36B0A7BF-B234-4389-AD2F-18E54984C3AC}" dt="2023-10-16T22:28:47.456" v="7752" actId="478"/>
          <ac:grpSpMkLst>
            <pc:docMk/>
            <pc:sldMk cId="1831906851" sldId="2147377026"/>
            <ac:grpSpMk id="24" creationId="{7483C29A-5B45-5170-C18A-6FCB404F190F}"/>
          </ac:grpSpMkLst>
        </pc:grpChg>
        <pc:grpChg chg="mod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24" creationId="{9C01D93A-181C-F9A5-7370-E27258225EA7}"/>
          </ac:grpSpMkLst>
        </pc:grpChg>
        <pc:grpChg chg="mod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25" creationId="{066ABFF4-D822-9DDE-776B-BE9506C63F56}"/>
          </ac:grpSpMkLst>
        </pc:grpChg>
        <pc:grpChg chg="del mod">
          <ac:chgData name="Michael Freeman" userId="2310e1e1-dc72-4c97-8f10-02bd3ed1ada7" providerId="ADAL" clId="{36B0A7BF-B234-4389-AD2F-18E54984C3AC}" dt="2023-10-16T22:23:20.998" v="7464" actId="478"/>
          <ac:grpSpMkLst>
            <pc:docMk/>
            <pc:sldMk cId="1831906851" sldId="2147377026"/>
            <ac:grpSpMk id="25" creationId="{B4C7ADEB-E9A1-7230-1576-5A74A6CDD0DC}"/>
          </ac:grpSpMkLst>
        </pc:grpChg>
        <pc:grpChg chg="mod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27" creationId="{B711CB62-AC46-61F2-1688-42FD25802CC7}"/>
          </ac:grpSpMkLst>
        </pc:grpChg>
        <pc:grpChg chg="mod">
          <ac:chgData name="Michael Freeman" userId="2310e1e1-dc72-4c97-8f10-02bd3ed1ada7" providerId="ADAL" clId="{36B0A7BF-B234-4389-AD2F-18E54984C3AC}" dt="2023-10-16T22:57:26.240" v="8077" actId="1076"/>
          <ac:grpSpMkLst>
            <pc:docMk/>
            <pc:sldMk cId="1831906851" sldId="2147377026"/>
            <ac:grpSpMk id="28" creationId="{DD089AAC-9B44-1D12-C38B-BFE7F2F5D96F}"/>
          </ac:grpSpMkLst>
        </pc:grpChg>
        <pc:grpChg chg="mod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31" creationId="{AE262114-5804-4855-6D0E-264F146B2CEC}"/>
          </ac:grpSpMkLst>
        </pc:grpChg>
        <pc:grpChg chg="mod">
          <ac:chgData name="Michael Freeman" userId="2310e1e1-dc72-4c97-8f10-02bd3ed1ada7" providerId="ADAL" clId="{36B0A7BF-B234-4389-AD2F-18E54984C3AC}" dt="2023-10-17T21:40:19.222" v="8877" actId="165"/>
          <ac:grpSpMkLst>
            <pc:docMk/>
            <pc:sldMk cId="1831906851" sldId="2147377026"/>
            <ac:grpSpMk id="32" creationId="{CEF10B6E-E52A-6538-EAB1-FFEDCDC86416}"/>
          </ac:grpSpMkLst>
        </pc:grpChg>
        <pc:grpChg chg="add mod topLvl">
          <ac:chgData name="Michael Freeman" userId="2310e1e1-dc72-4c97-8f10-02bd3ed1ada7" providerId="ADAL" clId="{36B0A7BF-B234-4389-AD2F-18E54984C3AC}" dt="2023-10-16T22:52:46.884" v="8031" actId="164"/>
          <ac:grpSpMkLst>
            <pc:docMk/>
            <pc:sldMk cId="1831906851" sldId="2147377026"/>
            <ac:grpSpMk id="33" creationId="{92BFD852-F2AD-BB1C-52B3-7686D20334A6}"/>
          </ac:grpSpMkLst>
        </pc:grpChg>
        <pc:grpChg chg="add mod topLvl">
          <ac:chgData name="Michael Freeman" userId="2310e1e1-dc72-4c97-8f10-02bd3ed1ada7" providerId="ADAL" clId="{36B0A7BF-B234-4389-AD2F-18E54984C3AC}" dt="2023-10-16T22:52:46.884" v="8031" actId="164"/>
          <ac:grpSpMkLst>
            <pc:docMk/>
            <pc:sldMk cId="1831906851" sldId="2147377026"/>
            <ac:grpSpMk id="36" creationId="{53EAA05C-AA89-00FC-6721-BB1B19C5700A}"/>
          </ac:grpSpMkLst>
        </pc:grpChg>
        <pc:grpChg chg="add mod topLvl">
          <ac:chgData name="Michael Freeman" userId="2310e1e1-dc72-4c97-8f10-02bd3ed1ada7" providerId="ADAL" clId="{36B0A7BF-B234-4389-AD2F-18E54984C3AC}" dt="2023-10-16T22:52:46.884" v="8031" actId="164"/>
          <ac:grpSpMkLst>
            <pc:docMk/>
            <pc:sldMk cId="1831906851" sldId="2147377026"/>
            <ac:grpSpMk id="39" creationId="{F3814E8D-1AF3-4C6B-5BD4-C2CE04883061}"/>
          </ac:grpSpMkLst>
        </pc:grpChg>
        <pc:grpChg chg="add mod topLvl">
          <ac:chgData name="Michael Freeman" userId="2310e1e1-dc72-4c97-8f10-02bd3ed1ada7" providerId="ADAL" clId="{36B0A7BF-B234-4389-AD2F-18E54984C3AC}" dt="2023-10-16T22:52:46.884" v="8031" actId="164"/>
          <ac:grpSpMkLst>
            <pc:docMk/>
            <pc:sldMk cId="1831906851" sldId="2147377026"/>
            <ac:grpSpMk id="43" creationId="{262BA5A4-A8A5-7EFE-819B-04633D06EB09}"/>
          </ac:grpSpMkLst>
        </pc:grpChg>
        <pc:grpChg chg="add mod topLvl">
          <ac:chgData name="Michael Freeman" userId="2310e1e1-dc72-4c97-8f10-02bd3ed1ada7" providerId="ADAL" clId="{36B0A7BF-B234-4389-AD2F-18E54984C3AC}" dt="2023-10-16T22:52:46.884" v="8031" actId="164"/>
          <ac:grpSpMkLst>
            <pc:docMk/>
            <pc:sldMk cId="1831906851" sldId="2147377026"/>
            <ac:grpSpMk id="46" creationId="{979DFBCC-1D56-FB60-D98F-2C974A83C983}"/>
          </ac:grpSpMkLst>
        </pc:grpChg>
        <pc:grpChg chg="mod">
          <ac:chgData name="Michael Freeman" userId="2310e1e1-dc72-4c97-8f10-02bd3ed1ada7" providerId="ADAL" clId="{36B0A7BF-B234-4389-AD2F-18E54984C3AC}" dt="2023-10-16T22:52:09.314" v="7988" actId="165"/>
          <ac:grpSpMkLst>
            <pc:docMk/>
            <pc:sldMk cId="1831906851" sldId="2147377026"/>
            <ac:grpSpMk id="47" creationId="{150DE6C6-E5F8-D907-2668-B7C8A0E6893E}"/>
          </ac:grpSpMkLst>
        </pc:grpChg>
        <pc:grpChg chg="add del mod ord">
          <ac:chgData name="Michael Freeman" userId="2310e1e1-dc72-4c97-8f10-02bd3ed1ada7" providerId="ADAL" clId="{36B0A7BF-B234-4389-AD2F-18E54984C3AC}" dt="2023-10-16T22:52:09.314" v="7988" actId="165"/>
          <ac:grpSpMkLst>
            <pc:docMk/>
            <pc:sldMk cId="1831906851" sldId="2147377026"/>
            <ac:grpSpMk id="51" creationId="{7D76E282-FFC0-4C27-7C76-ACD4CA8A18EA}"/>
          </ac:grpSpMkLst>
        </pc:grpChg>
        <pc:grpChg chg="add mod">
          <ac:chgData name="Michael Freeman" userId="2310e1e1-dc72-4c97-8f10-02bd3ed1ada7" providerId="ADAL" clId="{36B0A7BF-B234-4389-AD2F-18E54984C3AC}" dt="2023-10-16T22:56:00.005" v="8068" actId="164"/>
          <ac:grpSpMkLst>
            <pc:docMk/>
            <pc:sldMk cId="1831906851" sldId="2147377026"/>
            <ac:grpSpMk id="59" creationId="{66D79C0A-0976-B337-86EF-B92F56EFE103}"/>
          </ac:grpSpMkLst>
        </pc:grpChg>
        <pc:grpChg chg="add mod">
          <ac:chgData name="Michael Freeman" userId="2310e1e1-dc72-4c97-8f10-02bd3ed1ada7" providerId="ADAL" clId="{36B0A7BF-B234-4389-AD2F-18E54984C3AC}" dt="2023-10-16T22:56:00.005" v="8068" actId="164"/>
          <ac:grpSpMkLst>
            <pc:docMk/>
            <pc:sldMk cId="1831906851" sldId="2147377026"/>
            <ac:grpSpMk id="61" creationId="{3CCE62F5-B5C2-C0CE-30B9-C418E50E497C}"/>
          </ac:grpSpMkLst>
        </pc:grpChg>
        <pc:grpChg chg="add del mod">
          <ac:chgData name="Michael Freeman" userId="2310e1e1-dc72-4c97-8f10-02bd3ed1ada7" providerId="ADAL" clId="{36B0A7BF-B234-4389-AD2F-18E54984C3AC}" dt="2023-10-18T18:44:11.808" v="10435" actId="1076"/>
          <ac:grpSpMkLst>
            <pc:docMk/>
            <pc:sldMk cId="1831906851" sldId="2147377026"/>
            <ac:grpSpMk id="67" creationId="{CF02149E-B637-5B1F-11A5-11CF93F622B3}"/>
          </ac:grpSpMkLst>
        </pc:grpChg>
        <pc:graphicFrameChg chg="mod">
          <ac:chgData name="Michael Freeman" userId="2310e1e1-dc72-4c97-8f10-02bd3ed1ada7" providerId="ADAL" clId="{36B0A7BF-B234-4389-AD2F-18E54984C3AC}" dt="2023-10-17T21:40:19.222" v="8877" actId="165"/>
          <ac:graphicFrameMkLst>
            <pc:docMk/>
            <pc:sldMk cId="1831906851" sldId="2147377026"/>
            <ac:graphicFrameMk id="26" creationId="{4F311CDA-CC75-0E6F-9CAB-6441D142F69A}"/>
          </ac:graphicFrameMkLst>
        </pc:graphicFrameChg>
        <pc:graphicFrameChg chg="del modGraphic">
          <ac:chgData name="Michael Freeman" userId="2310e1e1-dc72-4c97-8f10-02bd3ed1ada7" providerId="ADAL" clId="{36B0A7BF-B234-4389-AD2F-18E54984C3AC}" dt="2023-10-16T18:54:38.259" v="4952" actId="478"/>
          <ac:graphicFrameMkLst>
            <pc:docMk/>
            <pc:sldMk cId="1831906851" sldId="2147377026"/>
            <ac:graphicFrameMk id="33" creationId="{21C70D8B-2421-ACD7-97D3-112E0372F8B6}"/>
          </ac:graphicFrameMkLst>
        </pc:graphicFrameChg>
        <pc:graphicFrameChg chg="del">
          <ac:chgData name="Michael Freeman" userId="2310e1e1-dc72-4c97-8f10-02bd3ed1ada7" providerId="ADAL" clId="{36B0A7BF-B234-4389-AD2F-18E54984C3AC}" dt="2023-10-16T18:54:41.059" v="4953" actId="478"/>
          <ac:graphicFrameMkLst>
            <pc:docMk/>
            <pc:sldMk cId="1831906851" sldId="2147377026"/>
            <ac:graphicFrameMk id="34" creationId="{02990BF3-44DD-6C37-8F01-50EC388174A1}"/>
          </ac:graphicFrameMkLst>
        </pc:graphicFrameChg>
        <pc:graphicFrameChg chg="add mod topLvl modGraphic">
          <ac:chgData name="Michael Freeman" userId="2310e1e1-dc72-4c97-8f10-02bd3ed1ada7" providerId="ADAL" clId="{36B0A7BF-B234-4389-AD2F-18E54984C3AC}" dt="2023-10-16T22:52:46.884" v="8031" actId="164"/>
          <ac:graphicFrameMkLst>
            <pc:docMk/>
            <pc:sldMk cId="1831906851" sldId="2147377026"/>
            <ac:graphicFrameMk id="42" creationId="{54314C4B-BD3F-65BB-677C-D7ACED33D561}"/>
          </ac:graphicFrameMkLst>
        </pc:graphicFrameChg>
        <pc:picChg chg="mod topLvl">
          <ac:chgData name="Michael Freeman" userId="2310e1e1-dc72-4c97-8f10-02bd3ed1ada7" providerId="ADAL" clId="{36B0A7BF-B234-4389-AD2F-18E54984C3AC}" dt="2023-10-17T21:40:19.222" v="8877" actId="165"/>
          <ac:picMkLst>
            <pc:docMk/>
            <pc:sldMk cId="1831906851" sldId="2147377026"/>
            <ac:picMk id="16" creationId="{7C80F9EF-658B-4312-B269-30C71F9437C5}"/>
          </ac:picMkLst>
        </pc:picChg>
        <pc:picChg chg="add del mod">
          <ac:chgData name="Michael Freeman" userId="2310e1e1-dc72-4c97-8f10-02bd3ed1ada7" providerId="ADAL" clId="{36B0A7BF-B234-4389-AD2F-18E54984C3AC}" dt="2023-10-16T22:25:01.004" v="7588" actId="931"/>
          <ac:picMkLst>
            <pc:docMk/>
            <pc:sldMk cId="1831906851" sldId="2147377026"/>
            <ac:picMk id="17" creationId="{98D63EA3-1A0F-5B5C-BF7C-46F91F5ECE8A}"/>
          </ac:picMkLst>
        </pc:picChg>
        <pc:picChg chg="mod topLvl">
          <ac:chgData name="Michael Freeman" userId="2310e1e1-dc72-4c97-8f10-02bd3ed1ada7" providerId="ADAL" clId="{36B0A7BF-B234-4389-AD2F-18E54984C3AC}" dt="2023-10-17T21:40:19.222" v="8877" actId="165"/>
          <ac:picMkLst>
            <pc:docMk/>
            <pc:sldMk cId="1831906851" sldId="2147377026"/>
            <ac:picMk id="19" creationId="{98BBBA0B-09E8-5A7B-5E65-C392612C1D4D}"/>
          </ac:picMkLst>
        </pc:picChg>
        <pc:picChg chg="add del mod">
          <ac:chgData name="Michael Freeman" userId="2310e1e1-dc72-4c97-8f10-02bd3ed1ada7" providerId="ADAL" clId="{36B0A7BF-B234-4389-AD2F-18E54984C3AC}" dt="2023-10-16T22:40:48.904" v="7817" actId="478"/>
          <ac:picMkLst>
            <pc:docMk/>
            <pc:sldMk cId="1831906851" sldId="2147377026"/>
            <ac:picMk id="20" creationId="{EB624978-7152-F402-72DB-E4BAFF41AF1C}"/>
          </ac:picMkLst>
        </pc:picChg>
        <pc:picChg chg="mod">
          <ac:chgData name="Michael Freeman" userId="2310e1e1-dc72-4c97-8f10-02bd3ed1ada7" providerId="ADAL" clId="{36B0A7BF-B234-4389-AD2F-18E54984C3AC}" dt="2023-10-16T22:52:09.314" v="7988" actId="165"/>
          <ac:picMkLst>
            <pc:docMk/>
            <pc:sldMk cId="1831906851" sldId="2147377026"/>
            <ac:picMk id="48" creationId="{8D878567-2863-CBDD-2789-E944B6B86FA6}"/>
          </ac:picMkLst>
        </pc:picChg>
        <pc:picChg chg="mod">
          <ac:chgData name="Michael Freeman" userId="2310e1e1-dc72-4c97-8f10-02bd3ed1ada7" providerId="ADAL" clId="{36B0A7BF-B234-4389-AD2F-18E54984C3AC}" dt="2023-10-17T21:40:19.222" v="8877" actId="165"/>
          <ac:picMkLst>
            <pc:docMk/>
            <pc:sldMk cId="1831906851" sldId="2147377026"/>
            <ac:picMk id="51" creationId="{59BE6F11-1C25-ADCF-564E-8B9740403C69}"/>
          </ac:picMkLst>
        </pc:picChg>
        <pc:picChg chg="add del mod modCrop">
          <ac:chgData name="Michael Freeman" userId="2310e1e1-dc72-4c97-8f10-02bd3ed1ada7" providerId="ADAL" clId="{36B0A7BF-B234-4389-AD2F-18E54984C3AC}" dt="2023-10-16T22:50:25.606" v="7968" actId="478"/>
          <ac:picMkLst>
            <pc:docMk/>
            <pc:sldMk cId="1831906851" sldId="2147377026"/>
            <ac:picMk id="52" creationId="{87F457C2-D6F7-6F7E-9553-D0C26BBE06EB}"/>
          </ac:picMkLst>
        </pc:picChg>
        <pc:picChg chg="add del mod">
          <ac:chgData name="Michael Freeman" userId="2310e1e1-dc72-4c97-8f10-02bd3ed1ada7" providerId="ADAL" clId="{36B0A7BF-B234-4389-AD2F-18E54984C3AC}" dt="2023-10-16T22:35:45.166" v="7796" actId="478"/>
          <ac:picMkLst>
            <pc:docMk/>
            <pc:sldMk cId="1831906851" sldId="2147377026"/>
            <ac:picMk id="54" creationId="{AC4BCAFA-FD41-179E-C2E7-A614AE9E2571}"/>
          </ac:picMkLst>
        </pc:picChg>
        <pc:picChg chg="add mod ord">
          <ac:chgData name="Michael Freeman" userId="2310e1e1-dc72-4c97-8f10-02bd3ed1ada7" providerId="ADAL" clId="{36B0A7BF-B234-4389-AD2F-18E54984C3AC}" dt="2023-10-16T22:56:00.005" v="8068" actId="164"/>
          <ac:picMkLst>
            <pc:docMk/>
            <pc:sldMk cId="1831906851" sldId="2147377026"/>
            <ac:picMk id="56" creationId="{E8A47DE8-3103-601F-D2ED-56E426340800}"/>
          </ac:picMkLst>
        </pc:picChg>
        <pc:picChg chg="add mod">
          <ac:chgData name="Michael Freeman" userId="2310e1e1-dc72-4c97-8f10-02bd3ed1ada7" providerId="ADAL" clId="{36B0A7BF-B234-4389-AD2F-18E54984C3AC}" dt="2023-10-16T22:56:00.005" v="8068" actId="164"/>
          <ac:picMkLst>
            <pc:docMk/>
            <pc:sldMk cId="1831906851" sldId="2147377026"/>
            <ac:picMk id="58" creationId="{F88911DE-1B7D-CE76-21B8-8D18C3D77AB6}"/>
          </ac:picMkLst>
        </pc:picChg>
        <pc:picChg chg="add del mod">
          <ac:chgData name="Michael Freeman" userId="2310e1e1-dc72-4c97-8f10-02bd3ed1ada7" providerId="ADAL" clId="{36B0A7BF-B234-4389-AD2F-18E54984C3AC}" dt="2023-10-16T22:48:20.819" v="7952" actId="478"/>
          <ac:picMkLst>
            <pc:docMk/>
            <pc:sldMk cId="1831906851" sldId="2147377026"/>
            <ac:picMk id="1026" creationId="{4934A771-12F7-75CD-9900-54A2067C99D3}"/>
          </ac:picMkLst>
        </pc:picChg>
      </pc:sldChg>
      <pc:sldChg chg="addSp delSp modSp add mod modNotesTx">
        <pc:chgData name="Michael Freeman" userId="2310e1e1-dc72-4c97-8f10-02bd3ed1ada7" providerId="ADAL" clId="{36B0A7BF-B234-4389-AD2F-18E54984C3AC}" dt="2023-10-18T20:25:26.149" v="12121" actId="20577"/>
        <pc:sldMkLst>
          <pc:docMk/>
          <pc:sldMk cId="1110331192" sldId="2147377028"/>
        </pc:sldMkLst>
        <pc:spChg chg="del">
          <ac:chgData name="Michael Freeman" userId="2310e1e1-dc72-4c97-8f10-02bd3ed1ada7" providerId="ADAL" clId="{36B0A7BF-B234-4389-AD2F-18E54984C3AC}" dt="2023-10-16T21:16:26.180" v="5626" actId="478"/>
          <ac:spMkLst>
            <pc:docMk/>
            <pc:sldMk cId="1110331192" sldId="2147377028"/>
            <ac:spMk id="2" creationId="{5683A3A7-AEEB-8DC0-5C54-039E19D56C7B}"/>
          </ac:spMkLst>
        </pc:spChg>
        <pc:spChg chg="add mod">
          <ac:chgData name="Michael Freeman" userId="2310e1e1-dc72-4c97-8f10-02bd3ed1ada7" providerId="ADAL" clId="{36B0A7BF-B234-4389-AD2F-18E54984C3AC}" dt="2023-10-17T22:03:20.657" v="9804" actId="1035"/>
          <ac:spMkLst>
            <pc:docMk/>
            <pc:sldMk cId="1110331192" sldId="2147377028"/>
            <ac:spMk id="2" creationId="{FDB801C2-9935-FF70-F167-EA27A16B93A6}"/>
          </ac:spMkLst>
        </pc:spChg>
        <pc:spChg chg="mod">
          <ac:chgData name="Michael Freeman" userId="2310e1e1-dc72-4c97-8f10-02bd3ed1ada7" providerId="ADAL" clId="{36B0A7BF-B234-4389-AD2F-18E54984C3AC}" dt="2023-10-16T22:08:14.725" v="7209"/>
          <ac:spMkLst>
            <pc:docMk/>
            <pc:sldMk cId="1110331192" sldId="2147377028"/>
            <ac:spMk id="8" creationId="{5983D8EE-8E71-CC6A-6242-D914B2DA1738}"/>
          </ac:spMkLst>
        </pc:spChg>
        <pc:spChg chg="del">
          <ac:chgData name="Michael Freeman" userId="2310e1e1-dc72-4c97-8f10-02bd3ed1ada7" providerId="ADAL" clId="{36B0A7BF-B234-4389-AD2F-18E54984C3AC}" dt="2023-10-16T21:16:24.509" v="5625" actId="478"/>
          <ac:spMkLst>
            <pc:docMk/>
            <pc:sldMk cId="1110331192" sldId="2147377028"/>
            <ac:spMk id="9" creationId="{B3B22916-14F5-32F5-6BB3-A55037E5C0E0}"/>
          </ac:spMkLst>
        </pc:spChg>
        <pc:spChg chg="add mod">
          <ac:chgData name="Michael Freeman" userId="2310e1e1-dc72-4c97-8f10-02bd3ed1ada7" providerId="ADAL" clId="{36B0A7BF-B234-4389-AD2F-18E54984C3AC}" dt="2023-10-17T22:03:24.771" v="9829" actId="1035"/>
          <ac:spMkLst>
            <pc:docMk/>
            <pc:sldMk cId="1110331192" sldId="2147377028"/>
            <ac:spMk id="9" creationId="{D62B0AAE-525B-B145-36DA-388C58C6A191}"/>
          </ac:spMkLst>
        </pc:spChg>
        <pc:spChg chg="mod">
          <ac:chgData name="Michael Freeman" userId="2310e1e1-dc72-4c97-8f10-02bd3ed1ada7" providerId="ADAL" clId="{36B0A7BF-B234-4389-AD2F-18E54984C3AC}" dt="2023-10-16T22:56:27.186" v="8074" actId="1076"/>
          <ac:spMkLst>
            <pc:docMk/>
            <pc:sldMk cId="1110331192" sldId="2147377028"/>
            <ac:spMk id="11" creationId="{75BB9D04-D85C-5892-2C73-8F6144DDA19F}"/>
          </ac:spMkLst>
        </pc:spChg>
        <pc:spChg chg="mod">
          <ac:chgData name="Michael Freeman" userId="2310e1e1-dc72-4c97-8f10-02bd3ed1ada7" providerId="ADAL" clId="{36B0A7BF-B234-4389-AD2F-18E54984C3AC}" dt="2023-10-16T22:08:14.725" v="7209"/>
          <ac:spMkLst>
            <pc:docMk/>
            <pc:sldMk cId="1110331192" sldId="2147377028"/>
            <ac:spMk id="13" creationId="{EB99DB05-65AD-5343-8D3A-156358D66F16}"/>
          </ac:spMkLst>
        </pc:spChg>
        <pc:spChg chg="add mod">
          <ac:chgData name="Michael Freeman" userId="2310e1e1-dc72-4c97-8f10-02bd3ed1ada7" providerId="ADAL" clId="{36B0A7BF-B234-4389-AD2F-18E54984C3AC}" dt="2023-10-18T19:49:51.938" v="11560" actId="1035"/>
          <ac:spMkLst>
            <pc:docMk/>
            <pc:sldMk cId="1110331192" sldId="2147377028"/>
            <ac:spMk id="14" creationId="{8DF235CC-687B-4CDC-5437-D3DF69A1D232}"/>
          </ac:spMkLst>
        </pc:spChg>
        <pc:spChg chg="mod">
          <ac:chgData name="Michael Freeman" userId="2310e1e1-dc72-4c97-8f10-02bd3ed1ada7" providerId="ADAL" clId="{36B0A7BF-B234-4389-AD2F-18E54984C3AC}" dt="2023-10-16T21:17:06.093" v="5850" actId="1038"/>
          <ac:spMkLst>
            <pc:docMk/>
            <pc:sldMk cId="1110331192" sldId="2147377028"/>
            <ac:spMk id="15" creationId="{C494315C-ACF1-DD7B-F22A-78E30B0CBC47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21" creationId="{4A7E7017-88B1-A5CD-25BC-DB41B4E21725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22" creationId="{D3CD1911-5DCB-2A96-67B0-F16A1BCA35F7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31" creationId="{055BA39F-E4AC-39E7-22EE-34C82A53FDC4}"/>
          </ac:spMkLst>
        </pc:spChg>
        <pc:spChg chg="add del mod">
          <ac:chgData name="Michael Freeman" userId="2310e1e1-dc72-4c97-8f10-02bd3ed1ada7" providerId="ADAL" clId="{36B0A7BF-B234-4389-AD2F-18E54984C3AC}" dt="2023-10-16T22:56:08.607" v="8070" actId="478"/>
          <ac:spMkLst>
            <pc:docMk/>
            <pc:sldMk cId="1110331192" sldId="2147377028"/>
            <ac:spMk id="31" creationId="{C9BF92BA-033A-BB93-D9D9-7980FBF93418}"/>
          </ac:spMkLst>
        </pc:spChg>
        <pc:spChg chg="del">
          <ac:chgData name="Michael Freeman" userId="2310e1e1-dc72-4c97-8f10-02bd3ed1ada7" providerId="ADAL" clId="{36B0A7BF-B234-4389-AD2F-18E54984C3AC}" dt="2023-10-16T21:19:06.168" v="5911" actId="478"/>
          <ac:spMkLst>
            <pc:docMk/>
            <pc:sldMk cId="1110331192" sldId="2147377028"/>
            <ac:spMk id="32" creationId="{7A5B905B-CFC9-553E-3D7C-E540C07BE915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32" creationId="{7CF7503B-671D-87CE-C27A-00DDC662939A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33" creationId="{C43C6C2A-E9DB-DA10-E860-336BB3E1E900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34" creationId="{E47DF568-E336-4C88-798C-5F5C826BAEA4}"/>
          </ac:spMkLst>
        </pc:spChg>
        <pc:spChg chg="mod">
          <ac:chgData name="Michael Freeman" userId="2310e1e1-dc72-4c97-8f10-02bd3ed1ada7" providerId="ADAL" clId="{36B0A7BF-B234-4389-AD2F-18E54984C3AC}" dt="2023-10-16T22:58:30.277" v="8100" actId="20577"/>
          <ac:spMkLst>
            <pc:docMk/>
            <pc:sldMk cId="1110331192" sldId="2147377028"/>
            <ac:spMk id="39" creationId="{91AED581-6E89-EB52-06A9-2E5393042BD1}"/>
          </ac:spMkLst>
        </pc:spChg>
        <pc:spChg chg="mod">
          <ac:chgData name="Michael Freeman" userId="2310e1e1-dc72-4c97-8f10-02bd3ed1ada7" providerId="ADAL" clId="{36B0A7BF-B234-4389-AD2F-18E54984C3AC}" dt="2023-10-18T18:36:37.244" v="10165" actId="1076"/>
          <ac:spMkLst>
            <pc:docMk/>
            <pc:sldMk cId="1110331192" sldId="2147377028"/>
            <ac:spMk id="40" creationId="{0A2FC8FD-8B82-50BB-2D5E-573E01341780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49" creationId="{4E6C2DD5-079C-6DE8-22E5-E5215006A9E4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0" creationId="{D069A8A2-7C81-A9B0-84AC-926E35DE4902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1" creationId="{FB56308E-D2D3-2C56-4C81-5F03E3A270DB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2" creationId="{BFCE70B5-FB12-FE22-4B2E-74EED1998A13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3" creationId="{5A51227D-FEEE-40B0-ACD8-3B5123D45463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4" creationId="{4A7FE674-35B0-5D3F-AFF4-34DCD5120FBB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5" creationId="{3B475DAF-99BC-3CC8-AFE7-168696EEE4C9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6" creationId="{97C09C4C-E1C0-297E-90B9-8C92CFDB97FD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7" creationId="{76501ED1-BC1B-723B-5CE7-CBEE3D89B5EF}"/>
          </ac:spMkLst>
        </pc:spChg>
        <pc:spChg chg="mod">
          <ac:chgData name="Michael Freeman" userId="2310e1e1-dc72-4c97-8f10-02bd3ed1ada7" providerId="ADAL" clId="{36B0A7BF-B234-4389-AD2F-18E54984C3AC}" dt="2023-10-16T22:56:14.393" v="8071"/>
          <ac:spMkLst>
            <pc:docMk/>
            <pc:sldMk cId="1110331192" sldId="2147377028"/>
            <ac:spMk id="58" creationId="{3B3D841A-F580-9362-4D35-41CC3E32E70B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59" creationId="{B557D9AC-7BEE-E2D2-BC89-407B18628A8D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60" creationId="{292655F9-10AD-7055-42DE-3471AC8E875C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61" creationId="{C0FABB45-3656-4A93-9044-28E44F68092F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62" creationId="{12AEC698-0F6F-5F24-AFB0-BA583772733D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63" creationId="{188B6549-63A2-3632-FFB2-0359E56CFF6F}"/>
          </ac:spMkLst>
        </pc:spChg>
        <pc:spChg chg="mod">
          <ac:chgData name="Michael Freeman" userId="2310e1e1-dc72-4c97-8f10-02bd3ed1ada7" providerId="ADAL" clId="{36B0A7BF-B234-4389-AD2F-18E54984C3AC}" dt="2023-10-18T19:49:07.929" v="11488"/>
          <ac:spMkLst>
            <pc:docMk/>
            <pc:sldMk cId="1110331192" sldId="2147377028"/>
            <ac:spMk id="64" creationId="{BB707B1B-8D96-3AD9-5154-B7B8FA8B4F1F}"/>
          </ac:spMkLst>
        </pc:spChg>
        <pc:grpChg chg="add mod ord">
          <ac:chgData name="Michael Freeman" userId="2310e1e1-dc72-4c97-8f10-02bd3ed1ada7" providerId="ADAL" clId="{36B0A7BF-B234-4389-AD2F-18E54984C3AC}" dt="2023-10-16T22:08:28.699" v="7212" actId="171"/>
          <ac:grpSpMkLst>
            <pc:docMk/>
            <pc:sldMk cId="1110331192" sldId="2147377028"/>
            <ac:grpSpMk id="7" creationId="{9BECB7B1-0976-50A8-9A78-7644F225BD5F}"/>
          </ac:grpSpMkLst>
        </pc:grpChg>
        <pc:grpChg chg="add del mod">
          <ac:chgData name="Michael Freeman" userId="2310e1e1-dc72-4c97-8f10-02bd3ed1ada7" providerId="ADAL" clId="{36B0A7BF-B234-4389-AD2F-18E54984C3AC}" dt="2023-10-18T19:49:35.540" v="11535" actId="478"/>
          <ac:grpSpMkLst>
            <pc:docMk/>
            <pc:sldMk cId="1110331192" sldId="2147377028"/>
            <ac:grpSpMk id="16" creationId="{83DCC9D8-EC3D-B028-4E4E-DC5282C698FD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19" creationId="{B2126D6E-02D2-C887-40F1-D87BBBAECED8}"/>
          </ac:grpSpMkLst>
        </pc:grpChg>
        <pc:grpChg chg="del">
          <ac:chgData name="Michael Freeman" userId="2310e1e1-dc72-4c97-8f10-02bd3ed1ada7" providerId="ADAL" clId="{36B0A7BF-B234-4389-AD2F-18E54984C3AC}" dt="2023-10-16T21:16:46.529" v="5631" actId="478"/>
          <ac:grpSpMkLst>
            <pc:docMk/>
            <pc:sldMk cId="1110331192" sldId="2147377028"/>
            <ac:grpSpMk id="19" creationId="{EBCA4184-7711-902D-05A6-214B89D9930E}"/>
          </ac:grpSpMkLst>
        </pc:grpChg>
        <pc:grpChg chg="del">
          <ac:chgData name="Michael Freeman" userId="2310e1e1-dc72-4c97-8f10-02bd3ed1ada7" providerId="ADAL" clId="{36B0A7BF-B234-4389-AD2F-18E54984C3AC}" dt="2023-10-16T21:16:45.842" v="5630" actId="478"/>
          <ac:grpSpMkLst>
            <pc:docMk/>
            <pc:sldMk cId="1110331192" sldId="2147377028"/>
            <ac:grpSpMk id="22" creationId="{82249274-2573-467A-E88E-CBB72792FC6C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23" creationId="{CD1AA8B7-D283-FDD8-6FEB-0E1CCD6F43A1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24" creationId="{89C8543E-649B-DEEB-90E4-BCD21A9C3EAF}"/>
          </ac:grpSpMkLst>
        </pc:grpChg>
        <pc:grpChg chg="del">
          <ac:chgData name="Michael Freeman" userId="2310e1e1-dc72-4c97-8f10-02bd3ed1ada7" providerId="ADAL" clId="{36B0A7BF-B234-4389-AD2F-18E54984C3AC}" dt="2023-10-16T21:16:42.751" v="5629" actId="478"/>
          <ac:grpSpMkLst>
            <pc:docMk/>
            <pc:sldMk cId="1110331192" sldId="2147377028"/>
            <ac:grpSpMk id="25" creationId="{B4C7ADEB-E9A1-7230-1576-5A74A6CDD0DC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25" creationId="{ECA98B3C-BF1F-A812-EBDC-B36E481B0C51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27" creationId="{CE62A5C1-88EE-8020-DAA9-FEC5081E2E73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28" creationId="{591F44D4-8277-80A9-8188-5D576AE22A49}"/>
          </ac:grpSpMkLst>
        </pc:grpChg>
        <pc:grpChg chg="del mod">
          <ac:chgData name="Michael Freeman" userId="2310e1e1-dc72-4c97-8f10-02bd3ed1ada7" providerId="ADAL" clId="{36B0A7BF-B234-4389-AD2F-18E54984C3AC}" dt="2023-10-16T22:08:31.483" v="7213" actId="478"/>
          <ac:grpSpMkLst>
            <pc:docMk/>
            <pc:sldMk cId="1110331192" sldId="2147377028"/>
            <ac:grpSpMk id="28" creationId="{DD089AAC-9B44-1D12-C38B-BFE7F2F5D96F}"/>
          </ac:grpSpMkLst>
        </pc:grpChg>
        <pc:grpChg chg="mod">
          <ac:chgData name="Michael Freeman" userId="2310e1e1-dc72-4c97-8f10-02bd3ed1ada7" providerId="ADAL" clId="{36B0A7BF-B234-4389-AD2F-18E54984C3AC}" dt="2023-10-18T19:49:07.929" v="11488"/>
          <ac:grpSpMkLst>
            <pc:docMk/>
            <pc:sldMk cId="1110331192" sldId="2147377028"/>
            <ac:grpSpMk id="29" creationId="{06315852-4DE4-DB24-2446-4057E4A5D5D0}"/>
          </ac:grpSpMkLst>
        </pc:grpChg>
        <pc:grpChg chg="add mod">
          <ac:chgData name="Michael Freeman" userId="2310e1e1-dc72-4c97-8f10-02bd3ed1ada7" providerId="ADAL" clId="{36B0A7BF-B234-4389-AD2F-18E54984C3AC}" dt="2023-10-18T19:49:51.938" v="11560" actId="1035"/>
          <ac:grpSpMkLst>
            <pc:docMk/>
            <pc:sldMk cId="1110331192" sldId="2147377028"/>
            <ac:grpSpMk id="35" creationId="{FAA4F07C-8950-3077-1FE6-33857DE3D514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37" creationId="{4978F9EE-AAAE-33E5-7743-E8CF31E59857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41" creationId="{2249A69D-CB67-759B-38C4-DCD4EAD07EB4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42" creationId="{097A68B4-5345-C9F6-D023-C1CBA432AFC9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43" creationId="{D8FFDFF7-A179-F12E-287A-BDFE4CE4B962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45" creationId="{F9C689A2-A223-DCCF-74EB-5BADDE47C279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46" creationId="{ABB6C0EC-D0D8-03CF-FA61-AB0A5A425EA8}"/>
          </ac:grpSpMkLst>
        </pc:grpChg>
        <pc:grpChg chg="mod">
          <ac:chgData name="Michael Freeman" userId="2310e1e1-dc72-4c97-8f10-02bd3ed1ada7" providerId="ADAL" clId="{36B0A7BF-B234-4389-AD2F-18E54984C3AC}" dt="2023-10-16T22:56:14.393" v="8071"/>
          <ac:grpSpMkLst>
            <pc:docMk/>
            <pc:sldMk cId="1110331192" sldId="2147377028"/>
            <ac:grpSpMk id="47" creationId="{56DA84DB-9B20-83CF-0D86-723A0DFDF343}"/>
          </ac:grpSpMkLst>
        </pc:grpChg>
        <pc:graphicFrameChg chg="mod">
          <ac:chgData name="Michael Freeman" userId="2310e1e1-dc72-4c97-8f10-02bd3ed1ada7" providerId="ADAL" clId="{36B0A7BF-B234-4389-AD2F-18E54984C3AC}" dt="2023-10-18T19:49:07.929" v="11488"/>
          <ac:graphicFrameMkLst>
            <pc:docMk/>
            <pc:sldMk cId="1110331192" sldId="2147377028"/>
            <ac:graphicFrameMk id="26" creationId="{6A7ED865-8920-606E-13C3-2D407244068F}"/>
          </ac:graphicFrameMkLst>
        </pc:graphicFrameChg>
        <pc:graphicFrameChg chg="del">
          <ac:chgData name="Michael Freeman" userId="2310e1e1-dc72-4c97-8f10-02bd3ed1ada7" providerId="ADAL" clId="{36B0A7BF-B234-4389-AD2F-18E54984C3AC}" dt="2023-10-16T21:16:48.451" v="5632" actId="478"/>
          <ac:graphicFrameMkLst>
            <pc:docMk/>
            <pc:sldMk cId="1110331192" sldId="2147377028"/>
            <ac:graphicFrameMk id="33" creationId="{21C70D8B-2421-ACD7-97D3-112E0372F8B6}"/>
          </ac:graphicFrameMkLst>
        </pc:graphicFrameChg>
        <pc:graphicFrameChg chg="del">
          <ac:chgData name="Michael Freeman" userId="2310e1e1-dc72-4c97-8f10-02bd3ed1ada7" providerId="ADAL" clId="{36B0A7BF-B234-4389-AD2F-18E54984C3AC}" dt="2023-10-16T22:08:34.482" v="7214" actId="478"/>
          <ac:graphicFrameMkLst>
            <pc:docMk/>
            <pc:sldMk cId="1110331192" sldId="2147377028"/>
            <ac:graphicFrameMk id="34" creationId="{02990BF3-44DD-6C37-8F01-50EC388174A1}"/>
          </ac:graphicFrameMkLst>
        </pc:graphicFrameChg>
        <pc:graphicFrameChg chg="mod">
          <ac:chgData name="Michael Freeman" userId="2310e1e1-dc72-4c97-8f10-02bd3ed1ada7" providerId="ADAL" clId="{36B0A7BF-B234-4389-AD2F-18E54984C3AC}" dt="2023-10-16T22:56:14.393" v="8071"/>
          <ac:graphicFrameMkLst>
            <pc:docMk/>
            <pc:sldMk cId="1110331192" sldId="2147377028"/>
            <ac:graphicFrameMk id="44" creationId="{657984E5-B685-BDEE-EB18-387C9A7E9E38}"/>
          </ac:graphicFrameMkLst>
        </pc:graphicFrameChg>
        <pc:picChg chg="mod ord">
          <ac:chgData name="Michael Freeman" userId="2310e1e1-dc72-4c97-8f10-02bd3ed1ada7" providerId="ADAL" clId="{36B0A7BF-B234-4389-AD2F-18E54984C3AC}" dt="2023-10-16T21:19:52.447" v="5917" actId="29295"/>
          <ac:picMkLst>
            <pc:docMk/>
            <pc:sldMk cId="1110331192" sldId="2147377028"/>
            <ac:picMk id="5" creationId="{0F807141-9A1F-8FEB-5FD3-833D6FEA8541}"/>
          </ac:picMkLst>
        </pc:picChg>
        <pc:picChg chg="add mod ord">
          <ac:chgData name="Michael Freeman" userId="2310e1e1-dc72-4c97-8f10-02bd3ed1ada7" providerId="ADAL" clId="{36B0A7BF-B234-4389-AD2F-18E54984C3AC}" dt="2023-10-16T21:18:49.260" v="5864" actId="167"/>
          <ac:picMkLst>
            <pc:docMk/>
            <pc:sldMk cId="1110331192" sldId="2147377028"/>
            <ac:picMk id="6" creationId="{88A7D912-8BE4-D4BC-8CA2-5FE4E95170CD}"/>
          </ac:picMkLst>
        </pc:picChg>
        <pc:picChg chg="add del mod">
          <ac:chgData name="Michael Freeman" userId="2310e1e1-dc72-4c97-8f10-02bd3ed1ada7" providerId="ADAL" clId="{36B0A7BF-B234-4389-AD2F-18E54984C3AC}" dt="2023-10-16T22:24:58.158" v="7585"/>
          <ac:picMkLst>
            <pc:docMk/>
            <pc:sldMk cId="1110331192" sldId="2147377028"/>
            <ac:picMk id="14" creationId="{19924207-07A4-0F70-9EAE-106D7EE96F65}"/>
          </ac:picMkLst>
        </pc:picChg>
        <pc:picChg chg="add del mod">
          <ac:chgData name="Michael Freeman" userId="2310e1e1-dc72-4c97-8f10-02bd3ed1ada7" providerId="ADAL" clId="{36B0A7BF-B234-4389-AD2F-18E54984C3AC}" dt="2023-10-16T22:27:47.444" v="7679" actId="478"/>
          <ac:picMkLst>
            <pc:docMk/>
            <pc:sldMk cId="1110331192" sldId="2147377028"/>
            <ac:picMk id="16" creationId="{401BAB9B-C76E-30CB-5E39-A34649859BAB}"/>
          </ac:picMkLst>
        </pc:picChg>
        <pc:picChg chg="add del mod">
          <ac:chgData name="Michael Freeman" userId="2310e1e1-dc72-4c97-8f10-02bd3ed1ada7" providerId="ADAL" clId="{36B0A7BF-B234-4389-AD2F-18E54984C3AC}" dt="2023-10-16T22:56:05.196" v="8069" actId="478"/>
          <ac:picMkLst>
            <pc:docMk/>
            <pc:sldMk cId="1110331192" sldId="2147377028"/>
            <ac:picMk id="17" creationId="{534F89CC-29B6-0A98-F7ED-22785405E84E}"/>
          </ac:picMkLst>
        </pc:picChg>
        <pc:picChg chg="mod">
          <ac:chgData name="Michael Freeman" userId="2310e1e1-dc72-4c97-8f10-02bd3ed1ada7" providerId="ADAL" clId="{36B0A7BF-B234-4389-AD2F-18E54984C3AC}" dt="2023-10-18T19:49:07.929" v="11488"/>
          <ac:picMkLst>
            <pc:docMk/>
            <pc:sldMk cId="1110331192" sldId="2147377028"/>
            <ac:picMk id="17" creationId="{79E645B2-4547-E640-7813-183E6BDDD55F}"/>
          </ac:picMkLst>
        </pc:picChg>
        <pc:picChg chg="mod ord">
          <ac:chgData name="Michael Freeman" userId="2310e1e1-dc72-4c97-8f10-02bd3ed1ada7" providerId="ADAL" clId="{36B0A7BF-B234-4389-AD2F-18E54984C3AC}" dt="2023-10-16T21:19:02.721" v="5910" actId="1036"/>
          <ac:picMkLst>
            <pc:docMk/>
            <pc:sldMk cId="1110331192" sldId="2147377028"/>
            <ac:picMk id="18" creationId="{2F9CA83C-F87D-3B23-BDCE-5444DDA6F41A}"/>
          </ac:picMkLst>
        </pc:picChg>
        <pc:picChg chg="mod">
          <ac:chgData name="Michael Freeman" userId="2310e1e1-dc72-4c97-8f10-02bd3ed1ada7" providerId="ADAL" clId="{36B0A7BF-B234-4389-AD2F-18E54984C3AC}" dt="2023-10-18T19:49:07.929" v="11488"/>
          <ac:picMkLst>
            <pc:docMk/>
            <pc:sldMk cId="1110331192" sldId="2147377028"/>
            <ac:picMk id="20" creationId="{9360A5E2-51D6-8B9D-DE6D-CF8826583BAA}"/>
          </ac:picMkLst>
        </pc:picChg>
        <pc:picChg chg="mod">
          <ac:chgData name="Michael Freeman" userId="2310e1e1-dc72-4c97-8f10-02bd3ed1ada7" providerId="ADAL" clId="{36B0A7BF-B234-4389-AD2F-18E54984C3AC}" dt="2023-10-18T19:49:07.929" v="11488"/>
          <ac:picMkLst>
            <pc:docMk/>
            <pc:sldMk cId="1110331192" sldId="2147377028"/>
            <ac:picMk id="30" creationId="{F93273CE-2213-A0E8-4203-CD7B407D350F}"/>
          </ac:picMkLst>
        </pc:picChg>
        <pc:picChg chg="mod">
          <ac:chgData name="Michael Freeman" userId="2310e1e1-dc72-4c97-8f10-02bd3ed1ada7" providerId="ADAL" clId="{36B0A7BF-B234-4389-AD2F-18E54984C3AC}" dt="2023-10-16T22:56:14.393" v="8071"/>
          <ac:picMkLst>
            <pc:docMk/>
            <pc:sldMk cId="1110331192" sldId="2147377028"/>
            <ac:picMk id="36" creationId="{6A185CAE-2812-BC07-2524-24588C7FFE63}"/>
          </ac:picMkLst>
        </pc:picChg>
        <pc:picChg chg="mod">
          <ac:chgData name="Michael Freeman" userId="2310e1e1-dc72-4c97-8f10-02bd3ed1ada7" providerId="ADAL" clId="{36B0A7BF-B234-4389-AD2F-18E54984C3AC}" dt="2023-10-16T22:56:14.393" v="8071"/>
          <ac:picMkLst>
            <pc:docMk/>
            <pc:sldMk cId="1110331192" sldId="2147377028"/>
            <ac:picMk id="38" creationId="{41E58ADC-E9CD-4B8F-8D6E-B6F663D992EF}"/>
          </ac:picMkLst>
        </pc:picChg>
        <pc:picChg chg="mod">
          <ac:chgData name="Michael Freeman" userId="2310e1e1-dc72-4c97-8f10-02bd3ed1ada7" providerId="ADAL" clId="{36B0A7BF-B234-4389-AD2F-18E54984C3AC}" dt="2023-10-16T22:56:14.393" v="8071"/>
          <ac:picMkLst>
            <pc:docMk/>
            <pc:sldMk cId="1110331192" sldId="2147377028"/>
            <ac:picMk id="48" creationId="{39F204B5-1FF6-876C-5D00-2A3C66C485B7}"/>
          </ac:picMkLst>
        </pc:picChg>
      </pc:sldChg>
      <pc:sldChg chg="addSp delSp modSp add mod ord delAnim modAnim modNotesTx">
        <pc:chgData name="Michael Freeman" userId="2310e1e1-dc72-4c97-8f10-02bd3ed1ada7" providerId="ADAL" clId="{36B0A7BF-B234-4389-AD2F-18E54984C3AC}" dt="2023-10-18T19:46:38.007" v="11441" actId="478"/>
        <pc:sldMkLst>
          <pc:docMk/>
          <pc:sldMk cId="1200097247" sldId="2147377029"/>
        </pc:sldMkLst>
        <pc:spChg chg="add del mod">
          <ac:chgData name="Michael Freeman" userId="2310e1e1-dc72-4c97-8f10-02bd3ed1ada7" providerId="ADAL" clId="{36B0A7BF-B234-4389-AD2F-18E54984C3AC}" dt="2023-10-18T19:36:35.859" v="11143" actId="478"/>
          <ac:spMkLst>
            <pc:docMk/>
            <pc:sldMk cId="1200097247" sldId="2147377029"/>
            <ac:spMk id="2" creationId="{8EB9E767-C77B-5E3A-BE92-00915E30A21F}"/>
          </ac:spMkLst>
        </pc:spChg>
        <pc:spChg chg="add del mod">
          <ac:chgData name="Michael Freeman" userId="2310e1e1-dc72-4c97-8f10-02bd3ed1ada7" providerId="ADAL" clId="{36B0A7BF-B234-4389-AD2F-18E54984C3AC}" dt="2023-10-17T21:51:49.356" v="9108" actId="478"/>
          <ac:spMkLst>
            <pc:docMk/>
            <pc:sldMk cId="1200097247" sldId="2147377029"/>
            <ac:spMk id="6" creationId="{45E6ABC6-CFAE-89FE-A6B0-4BB73BACA6A8}"/>
          </ac:spMkLst>
        </pc:spChg>
        <pc:spChg chg="add del mod">
          <ac:chgData name="Michael Freeman" userId="2310e1e1-dc72-4c97-8f10-02bd3ed1ada7" providerId="ADAL" clId="{36B0A7BF-B234-4389-AD2F-18E54984C3AC}" dt="2023-10-18T19:36:35.093" v="11142" actId="478"/>
          <ac:spMkLst>
            <pc:docMk/>
            <pc:sldMk cId="1200097247" sldId="2147377029"/>
            <ac:spMk id="6" creationId="{5BB3AF19-BA04-84E1-79B1-BF5F37E98B9A}"/>
          </ac:spMkLst>
        </pc:spChg>
        <pc:spChg chg="add del mod">
          <ac:chgData name="Michael Freeman" userId="2310e1e1-dc72-4c97-8f10-02bd3ed1ada7" providerId="ADAL" clId="{36B0A7BF-B234-4389-AD2F-18E54984C3AC}" dt="2023-10-18T18:55:23.002" v="10651" actId="478"/>
          <ac:spMkLst>
            <pc:docMk/>
            <pc:sldMk cId="1200097247" sldId="2147377029"/>
            <ac:spMk id="6" creationId="{F3D1C797-4D74-6554-3473-116A4BD5724E}"/>
          </ac:spMkLst>
        </pc:spChg>
        <pc:spChg chg="add mod">
          <ac:chgData name="Michael Freeman" userId="2310e1e1-dc72-4c97-8f10-02bd3ed1ada7" providerId="ADAL" clId="{36B0A7BF-B234-4389-AD2F-18E54984C3AC}" dt="2023-10-18T19:36:13.625" v="11112" actId="1035"/>
          <ac:spMkLst>
            <pc:docMk/>
            <pc:sldMk cId="1200097247" sldId="2147377029"/>
            <ac:spMk id="8" creationId="{0AE7862A-EB79-4341-EB6B-4F75943D458F}"/>
          </ac:spMkLst>
        </pc:spChg>
        <pc:spChg chg="del">
          <ac:chgData name="Michael Freeman" userId="2310e1e1-dc72-4c97-8f10-02bd3ed1ada7" providerId="ADAL" clId="{36B0A7BF-B234-4389-AD2F-18E54984C3AC}" dt="2023-10-17T21:46:28.355" v="8880" actId="478"/>
          <ac:spMkLst>
            <pc:docMk/>
            <pc:sldMk cId="1200097247" sldId="2147377029"/>
            <ac:spMk id="8" creationId="{59DE941B-8503-E538-4F93-E3188BB8456D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9" creationId="{FF6908DE-1299-D4EE-568C-0FDEDCA6154C}"/>
          </ac:spMkLst>
        </pc:spChg>
        <pc:spChg chg="add mod">
          <ac:chgData name="Michael Freeman" userId="2310e1e1-dc72-4c97-8f10-02bd3ed1ada7" providerId="ADAL" clId="{36B0A7BF-B234-4389-AD2F-18E54984C3AC}" dt="2023-10-18T19:36:19.600" v="11141" actId="1035"/>
          <ac:spMkLst>
            <pc:docMk/>
            <pc:sldMk cId="1200097247" sldId="2147377029"/>
            <ac:spMk id="13" creationId="{386E0BB7-F07B-1710-69EF-45A9C4A0051E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15" creationId="{1B466E32-9FEF-8D1F-15A4-96E5D1C56B43}"/>
          </ac:spMkLst>
        </pc:spChg>
        <pc:spChg chg="add mod">
          <ac:chgData name="Michael Freeman" userId="2310e1e1-dc72-4c97-8f10-02bd3ed1ada7" providerId="ADAL" clId="{36B0A7BF-B234-4389-AD2F-18E54984C3AC}" dt="2023-10-18T19:46:34.830" v="11440" actId="1036"/>
          <ac:spMkLst>
            <pc:docMk/>
            <pc:sldMk cId="1200097247" sldId="2147377029"/>
            <ac:spMk id="17" creationId="{7148F13D-7837-B521-246A-8C6FF61973EB}"/>
          </ac:spMkLst>
        </pc:spChg>
        <pc:spChg chg="add del mod">
          <ac:chgData name="Michael Freeman" userId="2310e1e1-dc72-4c97-8f10-02bd3ed1ada7" providerId="ADAL" clId="{36B0A7BF-B234-4389-AD2F-18E54984C3AC}" dt="2023-10-18T19:46:38.007" v="11441" actId="478"/>
          <ac:spMkLst>
            <pc:docMk/>
            <pc:sldMk cId="1200097247" sldId="2147377029"/>
            <ac:spMk id="19" creationId="{B6237562-6A74-31A2-01DD-ED4B5C321778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22" creationId="{EA1BB323-677F-40F8-44D2-A664610F009E}"/>
          </ac:spMkLst>
        </pc:spChg>
        <pc:spChg chg="del">
          <ac:chgData name="Michael Freeman" userId="2310e1e1-dc72-4c97-8f10-02bd3ed1ada7" providerId="ADAL" clId="{36B0A7BF-B234-4389-AD2F-18E54984C3AC}" dt="2023-10-17T21:48:14.221" v="8905" actId="478"/>
          <ac:spMkLst>
            <pc:docMk/>
            <pc:sldMk cId="1200097247" sldId="2147377029"/>
            <ac:spMk id="23" creationId="{09F73534-B55A-7609-DB68-5580A334541E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24" creationId="{8C3ADA2B-3BA8-B886-8256-F43B62BD9D8D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26" creationId="{50CCBBB2-81DE-2417-C6F2-7D2EB91277CC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32" creationId="{73F32818-F4E3-47CE-7BAA-23F5B2297D39}"/>
          </ac:spMkLst>
        </pc:spChg>
        <pc:spChg chg="del">
          <ac:chgData name="Michael Freeman" userId="2310e1e1-dc72-4c97-8f10-02bd3ed1ada7" providerId="ADAL" clId="{36B0A7BF-B234-4389-AD2F-18E54984C3AC}" dt="2023-10-17T21:58:34.325" v="9343" actId="478"/>
          <ac:spMkLst>
            <pc:docMk/>
            <pc:sldMk cId="1200097247" sldId="2147377029"/>
            <ac:spMk id="33" creationId="{3CA262F0-9001-E736-02BF-D48FB47D1451}"/>
          </ac:spMkLst>
        </pc:spChg>
        <pc:spChg chg="del">
          <ac:chgData name="Michael Freeman" userId="2310e1e1-dc72-4c97-8f10-02bd3ed1ada7" providerId="ADAL" clId="{36B0A7BF-B234-4389-AD2F-18E54984C3AC}" dt="2023-10-17T21:58:37.030" v="9344" actId="478"/>
          <ac:spMkLst>
            <pc:docMk/>
            <pc:sldMk cId="1200097247" sldId="2147377029"/>
            <ac:spMk id="34" creationId="{5D7BEE69-459A-0D49-DCCD-482C27D8E2E2}"/>
          </ac:spMkLst>
        </pc:spChg>
        <pc:spChg chg="del">
          <ac:chgData name="Michael Freeman" userId="2310e1e1-dc72-4c97-8f10-02bd3ed1ada7" providerId="ADAL" clId="{36B0A7BF-B234-4389-AD2F-18E54984C3AC}" dt="2023-10-17T21:48:12.982" v="8904" actId="478"/>
          <ac:spMkLst>
            <pc:docMk/>
            <pc:sldMk cId="1200097247" sldId="2147377029"/>
            <ac:spMk id="39" creationId="{91B72536-0FB1-BCDE-BB95-7E94F14B44C2}"/>
          </ac:spMkLst>
        </pc:spChg>
        <pc:spChg chg="mod">
          <ac:chgData name="Michael Freeman" userId="2310e1e1-dc72-4c97-8f10-02bd3ed1ada7" providerId="ADAL" clId="{36B0A7BF-B234-4389-AD2F-18E54984C3AC}" dt="2023-10-17T22:10:00.542" v="9838" actId="207"/>
          <ac:spMkLst>
            <pc:docMk/>
            <pc:sldMk cId="1200097247" sldId="2147377029"/>
            <ac:spMk id="41" creationId="{11B3CF6F-8A9C-5C9F-FEC1-7036B89C7AC8}"/>
          </ac:spMkLst>
        </pc:spChg>
        <pc:spChg chg="mod">
          <ac:chgData name="Michael Freeman" userId="2310e1e1-dc72-4c97-8f10-02bd3ed1ada7" providerId="ADAL" clId="{36B0A7BF-B234-4389-AD2F-18E54984C3AC}" dt="2023-10-17T21:46:45.566" v="8881"/>
          <ac:spMkLst>
            <pc:docMk/>
            <pc:sldMk cId="1200097247" sldId="2147377029"/>
            <ac:spMk id="42" creationId="{AFE53F87-0A4D-A224-192E-41946B39A007}"/>
          </ac:spMkLst>
        </pc:spChg>
        <pc:spChg chg="add mod">
          <ac:chgData name="Michael Freeman" userId="2310e1e1-dc72-4c97-8f10-02bd3ed1ada7" providerId="ADAL" clId="{36B0A7BF-B234-4389-AD2F-18E54984C3AC}" dt="2023-10-17T21:48:11.004" v="8903" actId="1076"/>
          <ac:spMkLst>
            <pc:docMk/>
            <pc:sldMk cId="1200097247" sldId="2147377029"/>
            <ac:spMk id="45" creationId="{126E16CA-A852-E65C-6BFE-5B8D3733707D}"/>
          </ac:spMkLst>
        </pc:spChg>
        <pc:spChg chg="add mod">
          <ac:chgData name="Michael Freeman" userId="2310e1e1-dc72-4c97-8f10-02bd3ed1ada7" providerId="ADAL" clId="{36B0A7BF-B234-4389-AD2F-18E54984C3AC}" dt="2023-10-17T21:53:12.863" v="9236" actId="20577"/>
          <ac:spMkLst>
            <pc:docMk/>
            <pc:sldMk cId="1200097247" sldId="2147377029"/>
            <ac:spMk id="46" creationId="{A4031969-07CC-24CA-8A6C-187A914B950C}"/>
          </ac:spMkLst>
        </pc:spChg>
        <pc:spChg chg="add del mod">
          <ac:chgData name="Michael Freeman" userId="2310e1e1-dc72-4c97-8f10-02bd3ed1ada7" providerId="ADAL" clId="{36B0A7BF-B234-4389-AD2F-18E54984C3AC}" dt="2023-10-18T19:08:53.868" v="10658" actId="478"/>
          <ac:spMkLst>
            <pc:docMk/>
            <pc:sldMk cId="1200097247" sldId="2147377029"/>
            <ac:spMk id="48" creationId="{86D66DB1-9A36-D5EC-3D68-C42EDF7AAD22}"/>
          </ac:spMkLst>
        </pc:spChg>
        <pc:spChg chg="add del mod">
          <ac:chgData name="Michael Freeman" userId="2310e1e1-dc72-4c97-8f10-02bd3ed1ada7" providerId="ADAL" clId="{36B0A7BF-B234-4389-AD2F-18E54984C3AC}" dt="2023-10-18T19:08:58.083" v="10659" actId="478"/>
          <ac:spMkLst>
            <pc:docMk/>
            <pc:sldMk cId="1200097247" sldId="2147377029"/>
            <ac:spMk id="49" creationId="{5DBE84B1-E0BB-CB51-69F3-2567ECDAFDAE}"/>
          </ac:spMkLst>
        </pc:spChg>
        <pc:spChg chg="add del mod">
          <ac:chgData name="Michael Freeman" userId="2310e1e1-dc72-4c97-8f10-02bd3ed1ada7" providerId="ADAL" clId="{36B0A7BF-B234-4389-AD2F-18E54984C3AC}" dt="2023-10-18T19:09:07.782" v="10660" actId="478"/>
          <ac:spMkLst>
            <pc:docMk/>
            <pc:sldMk cId="1200097247" sldId="2147377029"/>
            <ac:spMk id="50" creationId="{93A14497-4B45-12AD-8C34-5B2A814A9FF4}"/>
          </ac:spMkLst>
        </pc:spChg>
        <pc:grpChg chg="add mod">
          <ac:chgData name="Michael Freeman" userId="2310e1e1-dc72-4c97-8f10-02bd3ed1ada7" providerId="ADAL" clId="{36B0A7BF-B234-4389-AD2F-18E54984C3AC}" dt="2023-10-17T21:46:45.566" v="8881"/>
          <ac:grpSpMkLst>
            <pc:docMk/>
            <pc:sldMk cId="1200097247" sldId="2147377029"/>
            <ac:grpSpMk id="7" creationId="{B456B38C-ED9C-2F6E-4C53-4FD24655E132}"/>
          </ac:grpSpMkLst>
        </pc:grpChg>
        <pc:grpChg chg="add mod">
          <ac:chgData name="Michael Freeman" userId="2310e1e1-dc72-4c97-8f10-02bd3ed1ada7" providerId="ADAL" clId="{36B0A7BF-B234-4389-AD2F-18E54984C3AC}" dt="2023-10-17T21:46:45.566" v="8881"/>
          <ac:grpSpMkLst>
            <pc:docMk/>
            <pc:sldMk cId="1200097247" sldId="2147377029"/>
            <ac:grpSpMk id="16" creationId="{CB63FB89-ABD4-DD9A-397C-DF538E344E81}"/>
          </ac:grpSpMkLst>
        </pc:grpChg>
        <pc:grpChg chg="add del">
          <ac:chgData name="Michael Freeman" userId="2310e1e1-dc72-4c97-8f10-02bd3ed1ada7" providerId="ADAL" clId="{36B0A7BF-B234-4389-AD2F-18E54984C3AC}" dt="2023-10-17T21:47:03.392" v="8892" actId="478"/>
          <ac:grpSpMkLst>
            <pc:docMk/>
            <pc:sldMk cId="1200097247" sldId="2147377029"/>
            <ac:grpSpMk id="17" creationId="{B8A056CD-9FF7-D935-0BCA-10FF6BDFE980}"/>
          </ac:grpSpMkLst>
        </pc:grpChg>
        <pc:grpChg chg="add mod">
          <ac:chgData name="Michael Freeman" userId="2310e1e1-dc72-4c97-8f10-02bd3ed1ada7" providerId="ADAL" clId="{36B0A7BF-B234-4389-AD2F-18E54984C3AC}" dt="2023-10-17T21:46:45.566" v="8881"/>
          <ac:grpSpMkLst>
            <pc:docMk/>
            <pc:sldMk cId="1200097247" sldId="2147377029"/>
            <ac:grpSpMk id="25" creationId="{BB96D2CD-2FFA-DA74-8A8E-55B4A8E121FA}"/>
          </ac:grpSpMkLst>
        </pc:grpChg>
        <pc:grpChg chg="del">
          <ac:chgData name="Michael Freeman" userId="2310e1e1-dc72-4c97-8f10-02bd3ed1ada7" providerId="ADAL" clId="{36B0A7BF-B234-4389-AD2F-18E54984C3AC}" dt="2023-10-17T21:46:48.315" v="8882" actId="478"/>
          <ac:grpSpMkLst>
            <pc:docMk/>
            <pc:sldMk cId="1200097247" sldId="2147377029"/>
            <ac:grpSpMk id="27" creationId="{52A44DF2-BEBA-E1D5-352F-553191314404}"/>
          </ac:grpSpMkLst>
        </pc:grpChg>
        <pc:grpChg chg="del">
          <ac:chgData name="Michael Freeman" userId="2310e1e1-dc72-4c97-8f10-02bd3ed1ada7" providerId="ADAL" clId="{36B0A7BF-B234-4389-AD2F-18E54984C3AC}" dt="2023-10-17T21:46:49.168" v="8883" actId="478"/>
          <ac:grpSpMkLst>
            <pc:docMk/>
            <pc:sldMk cId="1200097247" sldId="2147377029"/>
            <ac:grpSpMk id="30" creationId="{EEAC1630-D28C-0909-868E-BBCD191B4ACE}"/>
          </ac:grpSpMkLst>
        </pc:grpChg>
        <pc:grpChg chg="add del">
          <ac:chgData name="Michael Freeman" userId="2310e1e1-dc72-4c97-8f10-02bd3ed1ada7" providerId="ADAL" clId="{36B0A7BF-B234-4389-AD2F-18E54984C3AC}" dt="2023-10-17T21:47:03.832" v="8893" actId="478"/>
          <ac:grpSpMkLst>
            <pc:docMk/>
            <pc:sldMk cId="1200097247" sldId="2147377029"/>
            <ac:grpSpMk id="36" creationId="{D98EAD72-DC59-1C30-082F-6ACFB3CF1FAC}"/>
          </ac:grpSpMkLst>
        </pc:grpChg>
        <pc:grpChg chg="add mod">
          <ac:chgData name="Michael Freeman" userId="2310e1e1-dc72-4c97-8f10-02bd3ed1ada7" providerId="ADAL" clId="{36B0A7BF-B234-4389-AD2F-18E54984C3AC}" dt="2023-10-17T21:46:45.566" v="8881"/>
          <ac:grpSpMkLst>
            <pc:docMk/>
            <pc:sldMk cId="1200097247" sldId="2147377029"/>
            <ac:grpSpMk id="40" creationId="{AEC1046B-BEDE-C293-D056-DE71771F37B9}"/>
          </ac:grpSpMkLst>
        </pc:grpChg>
        <pc:graphicFrameChg chg="add del mod">
          <ac:chgData name="Michael Freeman" userId="2310e1e1-dc72-4c97-8f10-02bd3ed1ada7" providerId="ADAL" clId="{36B0A7BF-B234-4389-AD2F-18E54984C3AC}" dt="2023-10-18T19:08:53.868" v="10658" actId="478"/>
          <ac:graphicFrameMkLst>
            <pc:docMk/>
            <pc:sldMk cId="1200097247" sldId="2147377029"/>
            <ac:graphicFrameMk id="8" creationId="{D9AC15CF-42B0-D3F5-AC57-4AA3C7450ED0}"/>
          </ac:graphicFrameMkLst>
        </pc:graphicFrameChg>
        <pc:graphicFrameChg chg="del">
          <ac:chgData name="Michael Freeman" userId="2310e1e1-dc72-4c97-8f10-02bd3ed1ada7" providerId="ADAL" clId="{36B0A7BF-B234-4389-AD2F-18E54984C3AC}" dt="2023-10-17T21:46:28.355" v="8880" actId="478"/>
          <ac:graphicFrameMkLst>
            <pc:docMk/>
            <pc:sldMk cId="1200097247" sldId="2147377029"/>
            <ac:graphicFrameMk id="13" creationId="{6C9AA8BA-BB21-ABED-5D4E-E44BAB675CA0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8T19:46:34.830" v="11440" actId="1036"/>
          <ac:graphicFrameMkLst>
            <pc:docMk/>
            <pc:sldMk cId="1200097247" sldId="2147377029"/>
            <ac:graphicFrameMk id="18" creationId="{A97464DC-B137-B85F-3F42-A3629CC6E632}"/>
          </ac:graphicFrameMkLst>
        </pc:graphicFrameChg>
        <pc:graphicFrameChg chg="add del">
          <ac:chgData name="Michael Freeman" userId="2310e1e1-dc72-4c97-8f10-02bd3ed1ada7" providerId="ADAL" clId="{36B0A7BF-B234-4389-AD2F-18E54984C3AC}" dt="2023-10-17T21:47:04.345" v="8894" actId="478"/>
          <ac:graphicFrameMkLst>
            <pc:docMk/>
            <pc:sldMk cId="1200097247" sldId="2147377029"/>
            <ac:graphicFrameMk id="20" creationId="{789C4DA5-FD11-02CA-F909-10E57DE627A2}"/>
          </ac:graphicFrameMkLst>
        </pc:graphicFrameChg>
        <pc:graphicFrameChg chg="add del">
          <ac:chgData name="Michael Freeman" userId="2310e1e1-dc72-4c97-8f10-02bd3ed1ada7" providerId="ADAL" clId="{36B0A7BF-B234-4389-AD2F-18E54984C3AC}" dt="2023-10-17T21:47:04.761" v="8895" actId="478"/>
          <ac:graphicFrameMkLst>
            <pc:docMk/>
            <pc:sldMk cId="1200097247" sldId="2147377029"/>
            <ac:graphicFrameMk id="21" creationId="{B3228BAD-B10C-C792-4B7B-7668CAE941EE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7T21:47:29.158" v="8899" actId="171"/>
          <ac:graphicFrameMkLst>
            <pc:docMk/>
            <pc:sldMk cId="1200097247" sldId="2147377029"/>
            <ac:graphicFrameMk id="43" creationId="{C208BCD4-A6ED-D92B-189B-983AC4EFBC90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7T21:47:29.158" v="8899" actId="171"/>
          <ac:graphicFrameMkLst>
            <pc:docMk/>
            <pc:sldMk cId="1200097247" sldId="2147377029"/>
            <ac:graphicFrameMk id="44" creationId="{5376CEBF-E954-76F1-F63C-4042C447A7C8}"/>
          </ac:graphicFrameMkLst>
        </pc:graphicFrameChg>
        <pc:graphicFrameChg chg="add del mod">
          <ac:chgData name="Michael Freeman" userId="2310e1e1-dc72-4c97-8f10-02bd3ed1ada7" providerId="ADAL" clId="{36B0A7BF-B234-4389-AD2F-18E54984C3AC}" dt="2023-10-18T18:50:24.233" v="10527" actId="478"/>
          <ac:graphicFrameMkLst>
            <pc:docMk/>
            <pc:sldMk cId="1200097247" sldId="2147377029"/>
            <ac:graphicFrameMk id="47" creationId="{478A78F1-BD12-514F-9881-9DBAC4B59768}"/>
          </ac:graphicFrameMkLst>
        </pc:graphicFrameChg>
      </pc:sldChg>
      <pc:sldChg chg="addSp delSp modSp add mod delAnim modAnim modNotesTx">
        <pc:chgData name="Michael Freeman" userId="2310e1e1-dc72-4c97-8f10-02bd3ed1ada7" providerId="ADAL" clId="{36B0A7BF-B234-4389-AD2F-18E54984C3AC}" dt="2023-10-18T20:14:29.321" v="11800" actId="20577"/>
        <pc:sldMkLst>
          <pc:docMk/>
          <pc:sldMk cId="1182096045" sldId="2147377030"/>
        </pc:sldMkLst>
        <pc:spChg chg="add del mod">
          <ac:chgData name="Michael Freeman" userId="2310e1e1-dc72-4c97-8f10-02bd3ed1ada7" providerId="ADAL" clId="{36B0A7BF-B234-4389-AD2F-18E54984C3AC}" dt="2023-10-18T19:46:58.658" v="11444" actId="478"/>
          <ac:spMkLst>
            <pc:docMk/>
            <pc:sldMk cId="1182096045" sldId="2147377030"/>
            <ac:spMk id="6" creationId="{59DA89B0-685D-DB52-9145-EE26099951AF}"/>
          </ac:spMkLst>
        </pc:spChg>
        <pc:spChg chg="mod">
          <ac:chgData name="Michael Freeman" userId="2310e1e1-dc72-4c97-8f10-02bd3ed1ada7" providerId="ADAL" clId="{36B0A7BF-B234-4389-AD2F-18E54984C3AC}" dt="2023-10-17T22:14:05.506" v="9857"/>
          <ac:spMkLst>
            <pc:docMk/>
            <pc:sldMk cId="1182096045" sldId="2147377030"/>
            <ac:spMk id="6" creationId="{CE3B5303-EF04-3EF3-A3F4-BACDEB192FA9}"/>
          </ac:spMkLst>
        </pc:spChg>
        <pc:spChg chg="mod">
          <ac:chgData name="Michael Freeman" userId="2310e1e1-dc72-4c97-8f10-02bd3ed1ada7" providerId="ADAL" clId="{36B0A7BF-B234-4389-AD2F-18E54984C3AC}" dt="2023-10-17T22:14:05.506" v="9857"/>
          <ac:spMkLst>
            <pc:docMk/>
            <pc:sldMk cId="1182096045" sldId="2147377030"/>
            <ac:spMk id="8" creationId="{3437C61C-625B-B1DB-403E-15E373D0F6BF}"/>
          </ac:spMkLst>
        </pc:spChg>
        <pc:spChg chg="add mod">
          <ac:chgData name="Michael Freeman" userId="2310e1e1-dc72-4c97-8f10-02bd3ed1ada7" providerId="ADAL" clId="{36B0A7BF-B234-4389-AD2F-18E54984C3AC}" dt="2023-10-18T19:47:04.538" v="11486" actId="1035"/>
          <ac:spMkLst>
            <pc:docMk/>
            <pc:sldMk cId="1182096045" sldId="2147377030"/>
            <ac:spMk id="8" creationId="{5868D8F6-60DC-A793-7F37-ABAC27A2633F}"/>
          </ac:spMkLst>
        </pc:spChg>
        <pc:spChg chg="add del mod">
          <ac:chgData name="Michael Freeman" userId="2310e1e1-dc72-4c97-8f10-02bd3ed1ada7" providerId="ADAL" clId="{36B0A7BF-B234-4389-AD2F-18E54984C3AC}" dt="2023-10-18T19:48:09.492" v="11487" actId="478"/>
          <ac:spMkLst>
            <pc:docMk/>
            <pc:sldMk cId="1182096045" sldId="2147377030"/>
            <ac:spMk id="17" creationId="{5C8A0018-15BC-3F10-D796-C53F8CCE1727}"/>
          </ac:spMkLst>
        </pc:spChg>
        <pc:spChg chg="mod">
          <ac:chgData name="Michael Freeman" userId="2310e1e1-dc72-4c97-8f10-02bd3ed1ada7" providerId="ADAL" clId="{36B0A7BF-B234-4389-AD2F-18E54984C3AC}" dt="2023-10-17T22:15:25.398" v="9886"/>
          <ac:spMkLst>
            <pc:docMk/>
            <pc:sldMk cId="1182096045" sldId="2147377030"/>
            <ac:spMk id="19" creationId="{F0C54769-793E-67E0-28B8-ACC7241C0CBC}"/>
          </ac:spMkLst>
        </pc:spChg>
        <pc:spChg chg="mod">
          <ac:chgData name="Michael Freeman" userId="2310e1e1-dc72-4c97-8f10-02bd3ed1ada7" providerId="ADAL" clId="{36B0A7BF-B234-4389-AD2F-18E54984C3AC}" dt="2023-10-17T22:15:25.398" v="9886"/>
          <ac:spMkLst>
            <pc:docMk/>
            <pc:sldMk cId="1182096045" sldId="2147377030"/>
            <ac:spMk id="20" creationId="{08CA4D0F-A29A-872A-4BBB-2D2E311A4677}"/>
          </ac:spMkLst>
        </pc:spChg>
        <pc:spChg chg="mod">
          <ac:chgData name="Michael Freeman" userId="2310e1e1-dc72-4c97-8f10-02bd3ed1ada7" providerId="ADAL" clId="{36B0A7BF-B234-4389-AD2F-18E54984C3AC}" dt="2023-10-17T22:10:09.965" v="9842" actId="207"/>
          <ac:spMkLst>
            <pc:docMk/>
            <pc:sldMk cId="1182096045" sldId="2147377030"/>
            <ac:spMk id="41" creationId="{11B3CF6F-8A9C-5C9F-FEC1-7036B89C7AC8}"/>
          </ac:spMkLst>
        </pc:spChg>
        <pc:spChg chg="mod">
          <ac:chgData name="Michael Freeman" userId="2310e1e1-dc72-4c97-8f10-02bd3ed1ada7" providerId="ADAL" clId="{36B0A7BF-B234-4389-AD2F-18E54984C3AC}" dt="2023-10-17T21:59:45.193" v="9436" actId="20577"/>
          <ac:spMkLst>
            <pc:docMk/>
            <pc:sldMk cId="1182096045" sldId="2147377030"/>
            <ac:spMk id="46" creationId="{A4031969-07CC-24CA-8A6C-187A914B950C}"/>
          </ac:spMkLst>
        </pc:spChg>
        <pc:spChg chg="del">
          <ac:chgData name="Michael Freeman" userId="2310e1e1-dc72-4c97-8f10-02bd3ed1ada7" providerId="ADAL" clId="{36B0A7BF-B234-4389-AD2F-18E54984C3AC}" dt="2023-10-18T19:46:51.903" v="11442" actId="478"/>
          <ac:spMkLst>
            <pc:docMk/>
            <pc:sldMk cId="1182096045" sldId="2147377030"/>
            <ac:spMk id="48" creationId="{86D66DB1-9A36-D5EC-3D68-C42EDF7AAD22}"/>
          </ac:spMkLst>
        </pc:spChg>
        <pc:grpChg chg="add del mod ord">
          <ac:chgData name="Michael Freeman" userId="2310e1e1-dc72-4c97-8f10-02bd3ed1ada7" providerId="ADAL" clId="{36B0A7BF-B234-4389-AD2F-18E54984C3AC}" dt="2023-10-17T22:15:14.714" v="9882"/>
          <ac:grpSpMkLst>
            <pc:docMk/>
            <pc:sldMk cId="1182096045" sldId="2147377030"/>
            <ac:grpSpMk id="2" creationId="{C55BE3B4-C431-1297-BC86-1006037D1940}"/>
          </ac:grpSpMkLst>
        </pc:grpChg>
        <pc:grpChg chg="add mod ord">
          <ac:chgData name="Michael Freeman" userId="2310e1e1-dc72-4c97-8f10-02bd3ed1ada7" providerId="ADAL" clId="{36B0A7BF-B234-4389-AD2F-18E54984C3AC}" dt="2023-10-17T22:18:04.253" v="10063" actId="1038"/>
          <ac:grpSpMkLst>
            <pc:docMk/>
            <pc:sldMk cId="1182096045" sldId="2147377030"/>
            <ac:grpSpMk id="18" creationId="{39160006-9BC7-B5A4-9066-A48531BF9ABB}"/>
          </ac:grpSpMkLst>
        </pc:grpChg>
        <pc:grpChg chg="del mod">
          <ac:chgData name="Michael Freeman" userId="2310e1e1-dc72-4c97-8f10-02bd3ed1ada7" providerId="ADAL" clId="{36B0A7BF-B234-4389-AD2F-18E54984C3AC}" dt="2023-10-17T22:15:17.599" v="9883" actId="478"/>
          <ac:grpSpMkLst>
            <pc:docMk/>
            <pc:sldMk cId="1182096045" sldId="2147377030"/>
            <ac:grpSpMk id="25" creationId="{BB96D2CD-2FFA-DA74-8A8E-55B4A8E121FA}"/>
          </ac:grpSpMkLst>
        </pc:grpChg>
        <pc:grpChg chg="mod">
          <ac:chgData name="Michael Freeman" userId="2310e1e1-dc72-4c97-8f10-02bd3ed1ada7" providerId="ADAL" clId="{36B0A7BF-B234-4389-AD2F-18E54984C3AC}" dt="2023-10-17T22:18:22.956" v="10066" actId="1037"/>
          <ac:grpSpMkLst>
            <pc:docMk/>
            <pc:sldMk cId="1182096045" sldId="2147377030"/>
            <ac:grpSpMk id="40" creationId="{AEC1046B-BEDE-C293-D056-DE71771F37B9}"/>
          </ac:grpSpMkLst>
        </pc:grpChg>
        <pc:graphicFrameChg chg="add del mod ord">
          <ac:chgData name="Michael Freeman" userId="2310e1e1-dc72-4c97-8f10-02bd3ed1ada7" providerId="ADAL" clId="{36B0A7BF-B234-4389-AD2F-18E54984C3AC}" dt="2023-10-17T22:15:14.714" v="9882"/>
          <ac:graphicFrameMkLst>
            <pc:docMk/>
            <pc:sldMk cId="1182096045" sldId="2147377030"/>
            <ac:graphicFrameMk id="13" creationId="{1332A29D-2024-548A-28CE-521F6B73CFC0}"/>
          </ac:graphicFrameMkLst>
        </pc:graphicFrameChg>
        <pc:graphicFrameChg chg="add mod">
          <ac:chgData name="Michael Freeman" userId="2310e1e1-dc72-4c97-8f10-02bd3ed1ada7" providerId="ADAL" clId="{36B0A7BF-B234-4389-AD2F-18E54984C3AC}" dt="2023-10-18T19:47:04.538" v="11486" actId="1035"/>
          <ac:graphicFrameMkLst>
            <pc:docMk/>
            <pc:sldMk cId="1182096045" sldId="2147377030"/>
            <ac:graphicFrameMk id="13" creationId="{7739E4C0-31BC-A83C-D68A-CCE363E445B3}"/>
          </ac:graphicFrameMkLst>
        </pc:graphicFrameChg>
        <pc:graphicFrameChg chg="add del mod ord">
          <ac:chgData name="Michael Freeman" userId="2310e1e1-dc72-4c97-8f10-02bd3ed1ada7" providerId="ADAL" clId="{36B0A7BF-B234-4389-AD2F-18E54984C3AC}" dt="2023-10-17T22:15:14.714" v="9882"/>
          <ac:graphicFrameMkLst>
            <pc:docMk/>
            <pc:sldMk cId="1182096045" sldId="2147377030"/>
            <ac:graphicFrameMk id="17" creationId="{62084460-5C67-5616-158D-C4DCC6F2A6A7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7T22:15:58.459" v="9894" actId="171"/>
          <ac:graphicFrameMkLst>
            <pc:docMk/>
            <pc:sldMk cId="1182096045" sldId="2147377030"/>
            <ac:graphicFrameMk id="21" creationId="{8C2A2B46-F593-4891-0FE1-38EF34401380}"/>
          </ac:graphicFrameMkLst>
        </pc:graphicFrameChg>
        <pc:graphicFrameChg chg="add mod ord">
          <ac:chgData name="Michael Freeman" userId="2310e1e1-dc72-4c97-8f10-02bd3ed1ada7" providerId="ADAL" clId="{36B0A7BF-B234-4389-AD2F-18E54984C3AC}" dt="2023-10-17T22:15:58.459" v="9894" actId="171"/>
          <ac:graphicFrameMkLst>
            <pc:docMk/>
            <pc:sldMk cId="1182096045" sldId="2147377030"/>
            <ac:graphicFrameMk id="23" creationId="{6A4743CD-8E7F-FF07-11C9-C571496E7762}"/>
          </ac:graphicFrameMkLst>
        </pc:graphicFrameChg>
        <pc:graphicFrameChg chg="del">
          <ac:chgData name="Michael Freeman" userId="2310e1e1-dc72-4c97-8f10-02bd3ed1ada7" providerId="ADAL" clId="{36B0A7BF-B234-4389-AD2F-18E54984C3AC}" dt="2023-10-17T22:15:21.217" v="9884" actId="478"/>
          <ac:graphicFrameMkLst>
            <pc:docMk/>
            <pc:sldMk cId="1182096045" sldId="2147377030"/>
            <ac:graphicFrameMk id="43" creationId="{C208BCD4-A6ED-D92B-189B-983AC4EFBC90}"/>
          </ac:graphicFrameMkLst>
        </pc:graphicFrameChg>
        <pc:graphicFrameChg chg="del">
          <ac:chgData name="Michael Freeman" userId="2310e1e1-dc72-4c97-8f10-02bd3ed1ada7" providerId="ADAL" clId="{36B0A7BF-B234-4389-AD2F-18E54984C3AC}" dt="2023-10-17T22:15:24.399" v="9885" actId="478"/>
          <ac:graphicFrameMkLst>
            <pc:docMk/>
            <pc:sldMk cId="1182096045" sldId="2147377030"/>
            <ac:graphicFrameMk id="44" creationId="{5376CEBF-E954-76F1-F63C-4042C447A7C8}"/>
          </ac:graphicFrameMkLst>
        </pc:graphicFrameChg>
        <pc:graphicFrameChg chg="del">
          <ac:chgData name="Michael Freeman" userId="2310e1e1-dc72-4c97-8f10-02bd3ed1ada7" providerId="ADAL" clId="{36B0A7BF-B234-4389-AD2F-18E54984C3AC}" dt="2023-10-18T19:46:54.559" v="11443" actId="478"/>
          <ac:graphicFrameMkLst>
            <pc:docMk/>
            <pc:sldMk cId="1182096045" sldId="2147377030"/>
            <ac:graphicFrameMk id="47" creationId="{478A78F1-BD12-514F-9881-9DBAC4B59768}"/>
          </ac:graphicFrameMkLst>
        </pc:graphicFrameChg>
      </pc:sldChg>
      <pc:sldChg chg="addSp delSp modSp add mod">
        <pc:chgData name="Michael Freeman" userId="2310e1e1-dc72-4c97-8f10-02bd3ed1ada7" providerId="ADAL" clId="{36B0A7BF-B234-4389-AD2F-18E54984C3AC}" dt="2023-10-18T19:51:02.252" v="11626" actId="1036"/>
        <pc:sldMkLst>
          <pc:docMk/>
          <pc:sldMk cId="340451576" sldId="2147377031"/>
        </pc:sldMkLst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20" creationId="{0B896483-6B9C-F4FE-7D87-B855150230EB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21" creationId="{C68FE0A1-C1F0-BBF9-EAC3-603E0BF610D4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30" creationId="{A1ADEB86-7A51-3306-FE74-8061BFF82B33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31" creationId="{66AEE122-F692-2D26-AB69-CB01F49612BD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32" creationId="{D59B1714-0A34-6025-F093-460D685681C4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33" creationId="{EF72615F-AC77-53FB-CAB8-80F023A04284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34" creationId="{3D6D8CE5-95E9-F9A9-86E6-2A7040BE1642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59" creationId="{FD3FBA32-3320-CCD3-1EDC-67731ED33635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60" creationId="{50D8F5C4-7145-BF9E-E3AC-D40A46F072FF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61" creationId="{9384B853-A696-9C56-E561-6E8862BD2CFA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62" creationId="{AAF0B9DD-D13A-18D8-5BC1-A0E6B3579B7D}"/>
          </ac:spMkLst>
        </pc:spChg>
        <pc:spChg chg="mod">
          <ac:chgData name="Michael Freeman" userId="2310e1e1-dc72-4c97-8f10-02bd3ed1ada7" providerId="ADAL" clId="{36B0A7BF-B234-4389-AD2F-18E54984C3AC}" dt="2023-10-18T19:49:57.723" v="11562"/>
          <ac:spMkLst>
            <pc:docMk/>
            <pc:sldMk cId="340451576" sldId="2147377031"/>
            <ac:spMk id="63" creationId="{91B4278D-C154-194F-48C1-31D67BD2293C}"/>
          </ac:spMkLst>
        </pc:spChg>
        <pc:spChg chg="add mod">
          <ac:chgData name="Michael Freeman" userId="2310e1e1-dc72-4c97-8f10-02bd3ed1ada7" providerId="ADAL" clId="{36B0A7BF-B234-4389-AD2F-18E54984C3AC}" dt="2023-10-18T19:50:33.792" v="11622" actId="1035"/>
          <ac:spMkLst>
            <pc:docMk/>
            <pc:sldMk cId="340451576" sldId="2147377031"/>
            <ac:spMk id="64" creationId="{EE458893-1BB3-26BB-EB33-3889074DE145}"/>
          </ac:spMkLst>
        </pc:spChg>
        <pc:grpChg chg="add mod">
          <ac:chgData name="Michael Freeman" userId="2310e1e1-dc72-4c97-8f10-02bd3ed1ada7" providerId="ADAL" clId="{36B0A7BF-B234-4389-AD2F-18E54984C3AC}" dt="2023-10-18T19:51:02.252" v="11626" actId="1036"/>
          <ac:grpSpMkLst>
            <pc:docMk/>
            <pc:sldMk cId="340451576" sldId="2147377031"/>
            <ac:grpSpMk id="14" creationId="{DCE78321-CEFB-4D3C-9CBA-8EA66CB32086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17" creationId="{6E89F7DD-51E1-1375-E0F4-F17C9F68EA2F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22" creationId="{0CE9FA15-F2AE-94B4-963C-58B7F2FFADCE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23" creationId="{99354831-E1AF-AE1B-D1BE-3EC08D837B4B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24" creationId="{BAD74278-0DEB-8793-8D56-D471BB287A75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26" creationId="{7D8B96EE-ECE6-4C8B-7329-51799C423794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27" creationId="{CB8BBBAC-2563-D5FB-1CD7-BA22DF86EADE}"/>
          </ac:grpSpMkLst>
        </pc:grpChg>
        <pc:grpChg chg="mod">
          <ac:chgData name="Michael Freeman" userId="2310e1e1-dc72-4c97-8f10-02bd3ed1ada7" providerId="ADAL" clId="{36B0A7BF-B234-4389-AD2F-18E54984C3AC}" dt="2023-10-18T19:49:57.723" v="11562"/>
          <ac:grpSpMkLst>
            <pc:docMk/>
            <pc:sldMk cId="340451576" sldId="2147377031"/>
            <ac:grpSpMk id="28" creationId="{F16FAE23-E32C-A718-FABD-C76227163A47}"/>
          </ac:grpSpMkLst>
        </pc:grpChg>
        <pc:grpChg chg="del">
          <ac:chgData name="Michael Freeman" userId="2310e1e1-dc72-4c97-8f10-02bd3ed1ada7" providerId="ADAL" clId="{36B0A7BF-B234-4389-AD2F-18E54984C3AC}" dt="2023-10-18T19:49:57.138" v="11561" actId="478"/>
          <ac:grpSpMkLst>
            <pc:docMk/>
            <pc:sldMk cId="340451576" sldId="2147377031"/>
            <ac:grpSpMk id="35" creationId="{FAA4F07C-8950-3077-1FE6-33857DE3D514}"/>
          </ac:grpSpMkLst>
        </pc:grpChg>
        <pc:graphicFrameChg chg="mod">
          <ac:chgData name="Michael Freeman" userId="2310e1e1-dc72-4c97-8f10-02bd3ed1ada7" providerId="ADAL" clId="{36B0A7BF-B234-4389-AD2F-18E54984C3AC}" dt="2023-10-18T19:49:57.723" v="11562"/>
          <ac:graphicFrameMkLst>
            <pc:docMk/>
            <pc:sldMk cId="340451576" sldId="2147377031"/>
            <ac:graphicFrameMk id="25" creationId="{1B837283-F19F-2B94-6E9C-9E2D2EDFA441}"/>
          </ac:graphicFrameMkLst>
        </pc:graphicFrameChg>
        <pc:picChg chg="mod">
          <ac:chgData name="Michael Freeman" userId="2310e1e1-dc72-4c97-8f10-02bd3ed1ada7" providerId="ADAL" clId="{36B0A7BF-B234-4389-AD2F-18E54984C3AC}" dt="2023-10-18T19:49:57.723" v="11562"/>
          <ac:picMkLst>
            <pc:docMk/>
            <pc:sldMk cId="340451576" sldId="2147377031"/>
            <ac:picMk id="16" creationId="{B1089093-31AB-ABC9-C8B3-F0EA174BD312}"/>
          </ac:picMkLst>
        </pc:picChg>
        <pc:picChg chg="mod">
          <ac:chgData name="Michael Freeman" userId="2310e1e1-dc72-4c97-8f10-02bd3ed1ada7" providerId="ADAL" clId="{36B0A7BF-B234-4389-AD2F-18E54984C3AC}" dt="2023-10-18T19:49:57.723" v="11562"/>
          <ac:picMkLst>
            <pc:docMk/>
            <pc:sldMk cId="340451576" sldId="2147377031"/>
            <ac:picMk id="19" creationId="{E5CA2822-0B81-58B7-1677-EE7171A93E3D}"/>
          </ac:picMkLst>
        </pc:picChg>
        <pc:picChg chg="mod">
          <ac:chgData name="Michael Freeman" userId="2310e1e1-dc72-4c97-8f10-02bd3ed1ada7" providerId="ADAL" clId="{36B0A7BF-B234-4389-AD2F-18E54984C3AC}" dt="2023-10-18T19:49:57.723" v="11562"/>
          <ac:picMkLst>
            <pc:docMk/>
            <pc:sldMk cId="340451576" sldId="2147377031"/>
            <ac:picMk id="29" creationId="{C4759C9B-FEE3-C709-6DA2-CB744BD9EFC5}"/>
          </ac:picMkLst>
        </pc:picChg>
      </pc:sldChg>
    </pc:docChg>
  </pc:docChgLst>
  <pc:docChgLst>
    <pc:chgData name="Michael Freeman" userId="S::michael.freeman@smud.org::2310e1e1-dc72-4c97-8f10-02bd3ed1ada7" providerId="AD" clId="Web-{CB324403-A6D3-380B-7AAD-06382CAAF597}"/>
    <pc:docChg chg="addSld modSld">
      <pc:chgData name="Michael Freeman" userId="S::michael.freeman@smud.org::2310e1e1-dc72-4c97-8f10-02bd3ed1ada7" providerId="AD" clId="Web-{CB324403-A6D3-380B-7AAD-06382CAAF597}" dt="2023-10-13T17:21:44.438" v="258" actId="1076"/>
      <pc:docMkLst>
        <pc:docMk/>
      </pc:docMkLst>
      <pc:sldChg chg="addSp modSp">
        <pc:chgData name="Michael Freeman" userId="S::michael.freeman@smud.org::2310e1e1-dc72-4c97-8f10-02bd3ed1ada7" providerId="AD" clId="Web-{CB324403-A6D3-380B-7AAD-06382CAAF597}" dt="2023-10-13T17:21:44.438" v="258" actId="1076"/>
        <pc:sldMkLst>
          <pc:docMk/>
          <pc:sldMk cId="973098744" sldId="2147377005"/>
        </pc:sldMkLst>
        <pc:spChg chg="mod">
          <ac:chgData name="Michael Freeman" userId="S::michael.freeman@smud.org::2310e1e1-dc72-4c97-8f10-02bd3ed1ada7" providerId="AD" clId="Web-{CB324403-A6D3-380B-7AAD-06382CAAF597}" dt="2023-10-13T17:04:34.954" v="220" actId="20577"/>
          <ac:spMkLst>
            <pc:docMk/>
            <pc:sldMk cId="973098744" sldId="2147377005"/>
            <ac:spMk id="8" creationId="{77677C3A-5CAD-DAB4-3C3E-A9205C996D6A}"/>
          </ac:spMkLst>
        </pc:spChg>
        <pc:spChg chg="mod">
          <ac:chgData name="Michael Freeman" userId="S::michael.freeman@smud.org::2310e1e1-dc72-4c97-8f10-02bd3ed1ada7" providerId="AD" clId="Web-{CB324403-A6D3-380B-7AAD-06382CAAF597}" dt="2023-10-13T17:08:37.254" v="254" actId="14100"/>
          <ac:spMkLst>
            <pc:docMk/>
            <pc:sldMk cId="973098744" sldId="2147377005"/>
            <ac:spMk id="10" creationId="{0FA53524-26F7-9D01-B915-566F9E90FD48}"/>
          </ac:spMkLst>
        </pc:spChg>
        <pc:graphicFrameChg chg="add mod">
          <ac:chgData name="Michael Freeman" userId="S::michael.freeman@smud.org::2310e1e1-dc72-4c97-8f10-02bd3ed1ada7" providerId="AD" clId="Web-{CB324403-A6D3-380B-7AAD-06382CAAF597}" dt="2023-10-13T17:21:30.376" v="256" actId="1076"/>
          <ac:graphicFrameMkLst>
            <pc:docMk/>
            <pc:sldMk cId="973098744" sldId="2147377005"/>
            <ac:graphicFrameMk id="7" creationId="{0983045C-089D-06D5-FE2E-3B364ACDE503}"/>
          </ac:graphicFrameMkLst>
        </pc:graphicFrameChg>
        <pc:graphicFrameChg chg="add mod">
          <ac:chgData name="Michael Freeman" userId="S::michael.freeman@smud.org::2310e1e1-dc72-4c97-8f10-02bd3ed1ada7" providerId="AD" clId="Web-{CB324403-A6D3-380B-7AAD-06382CAAF597}" dt="2023-10-13T17:21:44.438" v="258" actId="1076"/>
          <ac:graphicFrameMkLst>
            <pc:docMk/>
            <pc:sldMk cId="973098744" sldId="2147377005"/>
            <ac:graphicFrameMk id="11" creationId="{A3328E13-EC5A-DEDC-7C33-AFB67B9D08BD}"/>
          </ac:graphicFrameMkLst>
        </pc:graphicFrameChg>
      </pc:sldChg>
      <pc:sldChg chg="modSp new">
        <pc:chgData name="Michael Freeman" userId="S::michael.freeman@smud.org::2310e1e1-dc72-4c97-8f10-02bd3ed1ada7" providerId="AD" clId="Web-{CB324403-A6D3-380B-7AAD-06382CAAF597}" dt="2023-10-13T17:04:16.688" v="216" actId="20577"/>
        <pc:sldMkLst>
          <pc:docMk/>
          <pc:sldMk cId="31718374" sldId="2147377014"/>
        </pc:sldMkLst>
        <pc:spChg chg="mod">
          <ac:chgData name="Michael Freeman" userId="S::michael.freeman@smud.org::2310e1e1-dc72-4c97-8f10-02bd3ed1ada7" providerId="AD" clId="Web-{CB324403-A6D3-380B-7AAD-06382CAAF597}" dt="2023-10-13T17:04:16.688" v="216" actId="20577"/>
          <ac:spMkLst>
            <pc:docMk/>
            <pc:sldMk cId="31718374" sldId="2147377014"/>
            <ac:spMk id="2" creationId="{55286032-CD78-58BA-51BA-1BA867052FC8}"/>
          </ac:spMkLst>
        </pc:spChg>
      </pc:sldChg>
    </pc:docChg>
  </pc:docChgLst>
  <pc:docChgLst>
    <pc:chgData name="Casey Fallon" userId="10169a1d-1009-4164-bbad-8d431aad6c2f" providerId="ADAL" clId="{954670B8-249C-4FD2-B32A-0546B2CF39CD}"/>
    <pc:docChg chg="undo custSel addSld delSld modSld delMainMaster">
      <pc:chgData name="Casey Fallon" userId="10169a1d-1009-4164-bbad-8d431aad6c2f" providerId="ADAL" clId="{954670B8-249C-4FD2-B32A-0546B2CF39CD}" dt="2023-10-19T05:12:18.579" v="2036" actId="6549"/>
      <pc:docMkLst>
        <pc:docMk/>
      </pc:docMkLst>
      <pc:sldChg chg="modSp mod">
        <pc:chgData name="Casey Fallon" userId="10169a1d-1009-4164-bbad-8d431aad6c2f" providerId="ADAL" clId="{954670B8-249C-4FD2-B32A-0546B2CF39CD}" dt="2023-10-12T22:39:55.378" v="432" actId="6549"/>
        <pc:sldMkLst>
          <pc:docMk/>
          <pc:sldMk cId="0" sldId="256"/>
        </pc:sldMkLst>
        <pc:spChg chg="mod">
          <ac:chgData name="Casey Fallon" userId="10169a1d-1009-4164-bbad-8d431aad6c2f" providerId="ADAL" clId="{954670B8-249C-4FD2-B32A-0546B2CF39CD}" dt="2023-10-12T22:39:55.378" v="432" actId="6549"/>
          <ac:spMkLst>
            <pc:docMk/>
            <pc:sldMk cId="0" sldId="256"/>
            <ac:spMk id="14" creationId="{00000000-0000-0000-0000-000000000000}"/>
          </ac:spMkLst>
        </pc:spChg>
        <pc:spChg chg="mod">
          <ac:chgData name="Casey Fallon" userId="10169a1d-1009-4164-bbad-8d431aad6c2f" providerId="ADAL" clId="{954670B8-249C-4FD2-B32A-0546B2CF39CD}" dt="2023-10-12T22:39:51.943" v="431" actId="20577"/>
          <ac:spMkLst>
            <pc:docMk/>
            <pc:sldMk cId="0" sldId="256"/>
            <ac:spMk id="15" creationId="{00000000-0000-0000-0000-000000000000}"/>
          </ac:spMkLst>
        </pc:spChg>
      </pc:sldChg>
      <pc:sldChg chg="addSp modSp add del mod modNotesTx">
        <pc:chgData name="Casey Fallon" userId="10169a1d-1009-4164-bbad-8d431aad6c2f" providerId="ADAL" clId="{954670B8-249C-4FD2-B32A-0546B2CF39CD}" dt="2023-10-19T04:32:14.093" v="1770" actId="47"/>
        <pc:sldMkLst>
          <pc:docMk/>
          <pc:sldMk cId="2413094298" sldId="269"/>
        </pc:sldMkLst>
        <pc:spChg chg="mod">
          <ac:chgData name="Casey Fallon" userId="10169a1d-1009-4164-bbad-8d431aad6c2f" providerId="ADAL" clId="{954670B8-249C-4FD2-B32A-0546B2CF39CD}" dt="2023-10-19T04:12:01.689" v="966" actId="20577"/>
          <ac:spMkLst>
            <pc:docMk/>
            <pc:sldMk cId="2413094298" sldId="269"/>
            <ac:spMk id="2" creationId="{8E1D4996-09A8-412B-B128-01E7D7C74161}"/>
          </ac:spMkLst>
        </pc:spChg>
        <pc:spChg chg="mod">
          <ac:chgData name="Casey Fallon" userId="10169a1d-1009-4164-bbad-8d431aad6c2f" providerId="ADAL" clId="{954670B8-249C-4FD2-B32A-0546B2CF39CD}" dt="2023-10-19T04:12:41.956" v="970" actId="1076"/>
          <ac:spMkLst>
            <pc:docMk/>
            <pc:sldMk cId="2413094298" sldId="269"/>
            <ac:spMk id="3" creationId="{EFDA5461-AAAD-4768-A46D-4134130EBF82}"/>
          </ac:spMkLst>
        </pc:spChg>
        <pc:spChg chg="add mod">
          <ac:chgData name="Casey Fallon" userId="10169a1d-1009-4164-bbad-8d431aad6c2f" providerId="ADAL" clId="{954670B8-249C-4FD2-B32A-0546B2CF39CD}" dt="2023-10-19T04:12:49.511" v="972" actId="571"/>
          <ac:spMkLst>
            <pc:docMk/>
            <pc:sldMk cId="2413094298" sldId="269"/>
            <ac:spMk id="4" creationId="{31256BE8-FDC6-AED5-7FCF-4ADA977EAFEE}"/>
          </ac:spMkLst>
        </pc:spChg>
        <pc:picChg chg="add mod">
          <ac:chgData name="Casey Fallon" userId="10169a1d-1009-4164-bbad-8d431aad6c2f" providerId="ADAL" clId="{954670B8-249C-4FD2-B32A-0546B2CF39CD}" dt="2023-10-19T04:12:49.511" v="972" actId="571"/>
          <ac:picMkLst>
            <pc:docMk/>
            <pc:sldMk cId="2413094298" sldId="269"/>
            <ac:picMk id="5" creationId="{B1B5E74F-A6B7-455A-B81E-74201ECFFA40}"/>
          </ac:picMkLst>
        </pc:picChg>
        <pc:picChg chg="add mod">
          <ac:chgData name="Casey Fallon" userId="10169a1d-1009-4164-bbad-8d431aad6c2f" providerId="ADAL" clId="{954670B8-249C-4FD2-B32A-0546B2CF39CD}" dt="2023-10-19T04:12:49.511" v="972" actId="571"/>
          <ac:picMkLst>
            <pc:docMk/>
            <pc:sldMk cId="2413094298" sldId="269"/>
            <ac:picMk id="6" creationId="{A2CC2357-30CE-5605-F344-8976B8B65791}"/>
          </ac:picMkLst>
        </pc:picChg>
        <pc:picChg chg="mod">
          <ac:chgData name="Casey Fallon" userId="10169a1d-1009-4164-bbad-8d431aad6c2f" providerId="ADAL" clId="{954670B8-249C-4FD2-B32A-0546B2CF39CD}" dt="2023-10-19T04:12:57.737" v="973" actId="1076"/>
          <ac:picMkLst>
            <pc:docMk/>
            <pc:sldMk cId="2413094298" sldId="269"/>
            <ac:picMk id="7" creationId="{3D4A4970-A482-4131-86AE-EE9CBD7C723B}"/>
          </ac:picMkLst>
        </pc:picChg>
        <pc:picChg chg="mod">
          <ac:chgData name="Casey Fallon" userId="10169a1d-1009-4164-bbad-8d431aad6c2f" providerId="ADAL" clId="{954670B8-249C-4FD2-B32A-0546B2CF39CD}" dt="2023-10-19T04:12:57.737" v="973" actId="1076"/>
          <ac:picMkLst>
            <pc:docMk/>
            <pc:sldMk cId="2413094298" sldId="269"/>
            <ac:picMk id="8" creationId="{7657CE5E-FF7A-48F0-BEEF-DAF48CF820AB}"/>
          </ac:picMkLst>
        </pc:picChg>
        <pc:picChg chg="mod">
          <ac:chgData name="Casey Fallon" userId="10169a1d-1009-4164-bbad-8d431aad6c2f" providerId="ADAL" clId="{954670B8-249C-4FD2-B32A-0546B2CF39CD}" dt="2023-10-19T04:12:57.737" v="973" actId="1076"/>
          <ac:picMkLst>
            <pc:docMk/>
            <pc:sldMk cId="2413094298" sldId="269"/>
            <ac:picMk id="9" creationId="{06316BFD-DC7B-43F6-AFD7-640377320D24}"/>
          </ac:picMkLst>
        </pc:picChg>
        <pc:picChg chg="mod">
          <ac:chgData name="Casey Fallon" userId="10169a1d-1009-4164-bbad-8d431aad6c2f" providerId="ADAL" clId="{954670B8-249C-4FD2-B32A-0546B2CF39CD}" dt="2023-10-19T04:13:03.201" v="974" actId="1076"/>
          <ac:picMkLst>
            <pc:docMk/>
            <pc:sldMk cId="2413094298" sldId="269"/>
            <ac:picMk id="10" creationId="{B38D657A-9C63-47AA-860C-CD806065CA02}"/>
          </ac:picMkLst>
        </pc:picChg>
        <pc:picChg chg="mod">
          <ac:chgData name="Casey Fallon" userId="10169a1d-1009-4164-bbad-8d431aad6c2f" providerId="ADAL" clId="{954670B8-249C-4FD2-B32A-0546B2CF39CD}" dt="2023-10-19T04:12:57.737" v="973" actId="1076"/>
          <ac:picMkLst>
            <pc:docMk/>
            <pc:sldMk cId="2413094298" sldId="269"/>
            <ac:picMk id="11" creationId="{47F37CEA-CD44-4CD0-81C1-58FF23185924}"/>
          </ac:picMkLst>
        </pc:picChg>
        <pc:picChg chg="add mod">
          <ac:chgData name="Casey Fallon" userId="10169a1d-1009-4164-bbad-8d431aad6c2f" providerId="ADAL" clId="{954670B8-249C-4FD2-B32A-0546B2CF39CD}" dt="2023-10-19T04:12:49.511" v="972" actId="571"/>
          <ac:picMkLst>
            <pc:docMk/>
            <pc:sldMk cId="2413094298" sldId="269"/>
            <ac:picMk id="13" creationId="{C13FD5BA-0F32-FDA9-C6CF-D4436B9C43C4}"/>
          </ac:picMkLst>
        </pc:picChg>
      </pc:sldChg>
      <pc:sldChg chg="modSp add del mod setBg modNotesTx">
        <pc:chgData name="Casey Fallon" userId="10169a1d-1009-4164-bbad-8d431aad6c2f" providerId="ADAL" clId="{954670B8-249C-4FD2-B32A-0546B2CF39CD}" dt="2023-10-19T05:12:18.579" v="2036" actId="6549"/>
        <pc:sldMkLst>
          <pc:docMk/>
          <pc:sldMk cId="853863724" sldId="295"/>
        </pc:sldMkLst>
        <pc:spChg chg="mod">
          <ac:chgData name="Casey Fallon" userId="10169a1d-1009-4164-bbad-8d431aad6c2f" providerId="ADAL" clId="{954670B8-249C-4FD2-B32A-0546B2CF39CD}" dt="2023-10-19T05:12:18.579" v="2036" actId="6549"/>
          <ac:spMkLst>
            <pc:docMk/>
            <pc:sldMk cId="853863724" sldId="295"/>
            <ac:spMk id="4" creationId="{00000000-0000-0000-0000-000000000000}"/>
          </ac:spMkLst>
        </pc:spChg>
      </pc:sldChg>
      <pc:sldChg chg="addSp delSp modSp add del mod modNotesTx">
        <pc:chgData name="Casey Fallon" userId="10169a1d-1009-4164-bbad-8d431aad6c2f" providerId="ADAL" clId="{954670B8-249C-4FD2-B32A-0546B2CF39CD}" dt="2023-10-19T04:10:02.513" v="875" actId="1076"/>
        <pc:sldMkLst>
          <pc:docMk/>
          <pc:sldMk cId="272602337" sldId="1507"/>
        </pc:sldMkLst>
        <pc:spChg chg="mod">
          <ac:chgData name="Casey Fallon" userId="10169a1d-1009-4164-bbad-8d431aad6c2f" providerId="ADAL" clId="{954670B8-249C-4FD2-B32A-0546B2CF39CD}" dt="2023-10-19T04:09:01.125" v="853" actId="20577"/>
          <ac:spMkLst>
            <pc:docMk/>
            <pc:sldMk cId="272602337" sldId="1507"/>
            <ac:spMk id="2" creationId="{E60C0AFA-0B9D-41FF-A260-5ACE1C83BAC4}"/>
          </ac:spMkLst>
        </pc:spChg>
        <pc:spChg chg="mod">
          <ac:chgData name="Casey Fallon" userId="10169a1d-1009-4164-bbad-8d431aad6c2f" providerId="ADAL" clId="{954670B8-249C-4FD2-B32A-0546B2CF39CD}" dt="2023-10-19T04:10:02.513" v="875" actId="1076"/>
          <ac:spMkLst>
            <pc:docMk/>
            <pc:sldMk cId="272602337" sldId="1507"/>
            <ac:spMk id="15" creationId="{0526FF9D-6E12-49E8-B8D5-DB987095BBAE}"/>
          </ac:spMkLst>
        </pc:spChg>
        <pc:spChg chg="mod">
          <ac:chgData name="Casey Fallon" userId="10169a1d-1009-4164-bbad-8d431aad6c2f" providerId="ADAL" clId="{954670B8-249C-4FD2-B32A-0546B2CF39CD}" dt="2023-10-19T04:10:02.098" v="874" actId="1076"/>
          <ac:spMkLst>
            <pc:docMk/>
            <pc:sldMk cId="272602337" sldId="1507"/>
            <ac:spMk id="16" creationId="{BF766409-E26D-40BF-855E-55BCF887EF54}"/>
          </ac:spMkLst>
        </pc:spChg>
        <pc:spChg chg="mod">
          <ac:chgData name="Casey Fallon" userId="10169a1d-1009-4164-bbad-8d431aad6c2f" providerId="ADAL" clId="{954670B8-249C-4FD2-B32A-0546B2CF39CD}" dt="2023-10-19T04:08:41.205" v="830" actId="20577"/>
          <ac:spMkLst>
            <pc:docMk/>
            <pc:sldMk cId="272602337" sldId="1507"/>
            <ac:spMk id="19" creationId="{598101D1-DD00-4F9A-A6D1-994A15838CAF}"/>
          </ac:spMkLst>
        </pc:spChg>
        <pc:picChg chg="add del mod">
          <ac:chgData name="Casey Fallon" userId="10169a1d-1009-4164-bbad-8d431aad6c2f" providerId="ADAL" clId="{954670B8-249C-4FD2-B32A-0546B2CF39CD}" dt="2023-10-19T04:10:00.126" v="870"/>
          <ac:picMkLst>
            <pc:docMk/>
            <pc:sldMk cId="272602337" sldId="1507"/>
            <ac:picMk id="4" creationId="{ED814A4D-5E1A-ADA6-744E-B18209D0C8E5}"/>
          </ac:picMkLst>
        </pc:picChg>
        <pc:picChg chg="add del mod">
          <ac:chgData name="Casey Fallon" userId="10169a1d-1009-4164-bbad-8d431aad6c2f" providerId="ADAL" clId="{954670B8-249C-4FD2-B32A-0546B2CF39CD}" dt="2023-10-19T04:10:00.126" v="870"/>
          <ac:picMkLst>
            <pc:docMk/>
            <pc:sldMk cId="272602337" sldId="1507"/>
            <ac:picMk id="5" creationId="{8B12B304-3054-BF3C-142C-E227FBCF350E}"/>
          </ac:picMkLst>
        </pc:picChg>
        <pc:picChg chg="mod">
          <ac:chgData name="Casey Fallon" userId="10169a1d-1009-4164-bbad-8d431aad6c2f" providerId="ADAL" clId="{954670B8-249C-4FD2-B32A-0546B2CF39CD}" dt="2023-10-19T04:10:00.881" v="871" actId="1076"/>
          <ac:picMkLst>
            <pc:docMk/>
            <pc:sldMk cId="272602337" sldId="1507"/>
            <ac:picMk id="13" creationId="{E19ECC07-73BB-4260-B38E-30D83EDC72CC}"/>
          </ac:picMkLst>
        </pc:picChg>
      </pc:sldChg>
      <pc:sldChg chg="delSp modSp add mod">
        <pc:chgData name="Casey Fallon" userId="10169a1d-1009-4164-bbad-8d431aad6c2f" providerId="ADAL" clId="{954670B8-249C-4FD2-B32A-0546B2CF39CD}" dt="2023-10-19T04:35:35.658" v="1817" actId="1076"/>
        <pc:sldMkLst>
          <pc:docMk/>
          <pc:sldMk cId="4192621813" sldId="1509"/>
        </pc:sldMkLst>
        <pc:spChg chg="mod">
          <ac:chgData name="Casey Fallon" userId="10169a1d-1009-4164-bbad-8d431aad6c2f" providerId="ADAL" clId="{954670B8-249C-4FD2-B32A-0546B2CF39CD}" dt="2023-10-19T04:05:04.693" v="789" actId="20577"/>
          <ac:spMkLst>
            <pc:docMk/>
            <pc:sldMk cId="4192621813" sldId="1509"/>
            <ac:spMk id="2" creationId="{8C141820-13EC-491E-BC20-4A4D3FC5CFCF}"/>
          </ac:spMkLst>
        </pc:spChg>
        <pc:graphicFrameChg chg="mod">
          <ac:chgData name="Casey Fallon" userId="10169a1d-1009-4164-bbad-8d431aad6c2f" providerId="ADAL" clId="{954670B8-249C-4FD2-B32A-0546B2CF39CD}" dt="2023-10-19T04:35:35.658" v="1817" actId="1076"/>
          <ac:graphicFrameMkLst>
            <pc:docMk/>
            <pc:sldMk cId="4192621813" sldId="1509"/>
            <ac:graphicFrameMk id="6" creationId="{EF96610B-B0A5-E8B9-DDB5-78327880CC49}"/>
          </ac:graphicFrameMkLst>
        </pc:graphicFrameChg>
        <pc:graphicFrameChg chg="mod">
          <ac:chgData name="Casey Fallon" userId="10169a1d-1009-4164-bbad-8d431aad6c2f" providerId="ADAL" clId="{954670B8-249C-4FD2-B32A-0546B2CF39CD}" dt="2023-10-19T04:35:35.658" v="1817" actId="1076"/>
          <ac:graphicFrameMkLst>
            <pc:docMk/>
            <pc:sldMk cId="4192621813" sldId="1509"/>
            <ac:graphicFrameMk id="7" creationId="{E8D13656-6736-4162-B347-D9E5BE684956}"/>
          </ac:graphicFrameMkLst>
        </pc:graphicFrameChg>
        <pc:graphicFrameChg chg="del">
          <ac:chgData name="Casey Fallon" userId="10169a1d-1009-4164-bbad-8d431aad6c2f" providerId="ADAL" clId="{954670B8-249C-4FD2-B32A-0546B2CF39CD}" dt="2023-10-19T04:03:30.060" v="731" actId="478"/>
          <ac:graphicFrameMkLst>
            <pc:docMk/>
            <pc:sldMk cId="4192621813" sldId="1509"/>
            <ac:graphicFrameMk id="8" creationId="{446D0025-0B40-463A-B03D-CBD1C0ECDAC3}"/>
          </ac:graphicFrameMkLst>
        </pc:graphicFrameChg>
        <pc:graphicFrameChg chg="del">
          <ac:chgData name="Casey Fallon" userId="10169a1d-1009-4164-bbad-8d431aad6c2f" providerId="ADAL" clId="{954670B8-249C-4FD2-B32A-0546B2CF39CD}" dt="2023-10-19T04:03:18.044" v="730" actId="478"/>
          <ac:graphicFrameMkLst>
            <pc:docMk/>
            <pc:sldMk cId="4192621813" sldId="1509"/>
            <ac:graphicFrameMk id="11" creationId="{221F75A5-469C-4237-BF90-37050BDE111D}"/>
          </ac:graphicFrameMkLst>
        </pc:graphicFrameChg>
      </pc:sldChg>
      <pc:sldChg chg="add del">
        <pc:chgData name="Casey Fallon" userId="10169a1d-1009-4164-bbad-8d431aad6c2f" providerId="ADAL" clId="{954670B8-249C-4FD2-B32A-0546B2CF39CD}" dt="2023-10-19T04:01:50.693" v="725" actId="47"/>
        <pc:sldMkLst>
          <pc:docMk/>
          <pc:sldMk cId="3886595611" sldId="1510"/>
        </pc:sldMkLst>
      </pc:sldChg>
      <pc:sldChg chg="modSp add del mod modNotesTx">
        <pc:chgData name="Casey Fallon" userId="10169a1d-1009-4164-bbad-8d431aad6c2f" providerId="ADAL" clId="{954670B8-249C-4FD2-B32A-0546B2CF39CD}" dt="2023-10-19T05:05:24.120" v="1982" actId="47"/>
        <pc:sldMkLst>
          <pc:docMk/>
          <pc:sldMk cId="1016706368" sldId="1513"/>
        </pc:sldMkLst>
        <pc:spChg chg="mod">
          <ac:chgData name="Casey Fallon" userId="10169a1d-1009-4164-bbad-8d431aad6c2f" providerId="ADAL" clId="{954670B8-249C-4FD2-B32A-0546B2CF39CD}" dt="2023-10-19T04:32:42.524" v="1816" actId="6549"/>
          <ac:spMkLst>
            <pc:docMk/>
            <pc:sldMk cId="1016706368" sldId="1513"/>
            <ac:spMk id="174" creationId="{41DF6517-6379-4BBC-BE33-33C2B3E015D9}"/>
          </ac:spMkLst>
        </pc:spChg>
      </pc:sldChg>
      <pc:sldChg chg="add del modNotesTx">
        <pc:chgData name="Casey Fallon" userId="10169a1d-1009-4164-bbad-8d431aad6c2f" providerId="ADAL" clId="{954670B8-249C-4FD2-B32A-0546B2CF39CD}" dt="2023-10-19T04:10:54.861" v="879" actId="20577"/>
        <pc:sldMkLst>
          <pc:docMk/>
          <pc:sldMk cId="3134424511" sldId="1521"/>
        </pc:sldMkLst>
      </pc:sldChg>
      <pc:sldChg chg="delSp modSp del mod">
        <pc:chgData name="Casey Fallon" userId="10169a1d-1009-4164-bbad-8d431aad6c2f" providerId="ADAL" clId="{954670B8-249C-4FD2-B32A-0546B2CF39CD}" dt="2023-10-19T04:02:16.376" v="727" actId="47"/>
        <pc:sldMkLst>
          <pc:docMk/>
          <pc:sldMk cId="3620102135" sldId="2142533169"/>
        </pc:sldMkLst>
        <pc:spChg chg="mod">
          <ac:chgData name="Casey Fallon" userId="10169a1d-1009-4164-bbad-8d431aad6c2f" providerId="ADAL" clId="{954670B8-249C-4FD2-B32A-0546B2CF39CD}" dt="2023-10-19T03:26:02.243" v="672" actId="1076"/>
          <ac:spMkLst>
            <pc:docMk/>
            <pc:sldMk cId="3620102135" sldId="2142533169"/>
            <ac:spMk id="8" creationId="{4D46D615-43C1-BD33-EBF5-C6472D89D1F4}"/>
          </ac:spMkLst>
        </pc:spChg>
        <pc:spChg chg="mod">
          <ac:chgData name="Casey Fallon" userId="10169a1d-1009-4164-bbad-8d431aad6c2f" providerId="ADAL" clId="{954670B8-249C-4FD2-B32A-0546B2CF39CD}" dt="2023-10-19T03:25:51.121" v="670" actId="404"/>
          <ac:spMkLst>
            <pc:docMk/>
            <pc:sldMk cId="3620102135" sldId="2142533169"/>
            <ac:spMk id="14" creationId="{DFE65007-126A-DBFE-C1C2-98F0E28CBCE2}"/>
          </ac:spMkLst>
        </pc:spChg>
        <pc:picChg chg="del">
          <ac:chgData name="Casey Fallon" userId="10169a1d-1009-4164-bbad-8d431aad6c2f" providerId="ADAL" clId="{954670B8-249C-4FD2-B32A-0546B2CF39CD}" dt="2023-10-12T22:37:09.380" v="112" actId="478"/>
          <ac:picMkLst>
            <pc:docMk/>
            <pc:sldMk cId="3620102135" sldId="2142533169"/>
            <ac:picMk id="4108" creationId="{202F5BBB-FC24-B464-C743-101BD577DDAB}"/>
          </ac:picMkLst>
        </pc:picChg>
      </pc:sldChg>
      <pc:sldChg chg="modSp mod">
        <pc:chgData name="Casey Fallon" userId="10169a1d-1009-4164-bbad-8d431aad6c2f" providerId="ADAL" clId="{954670B8-249C-4FD2-B32A-0546B2CF39CD}" dt="2023-10-12T22:39:58.354" v="435" actId="20577"/>
        <pc:sldMkLst>
          <pc:docMk/>
          <pc:sldMk cId="935063368" sldId="2142533171"/>
        </pc:sldMkLst>
        <pc:spChg chg="mod">
          <ac:chgData name="Casey Fallon" userId="10169a1d-1009-4164-bbad-8d431aad6c2f" providerId="ADAL" clId="{954670B8-249C-4FD2-B32A-0546B2CF39CD}" dt="2023-10-12T22:39:58.354" v="435" actId="20577"/>
          <ac:spMkLst>
            <pc:docMk/>
            <pc:sldMk cId="935063368" sldId="2142533171"/>
            <ac:spMk id="2" creationId="{6691FE3E-07CC-01E8-D8F2-AB1980BDCC2A}"/>
          </ac:spMkLst>
        </pc:spChg>
      </pc:sldChg>
      <pc:sldChg chg="del">
        <pc:chgData name="Casey Fallon" userId="10169a1d-1009-4164-bbad-8d431aad6c2f" providerId="ADAL" clId="{954670B8-249C-4FD2-B32A-0546B2CF39CD}" dt="2023-10-12T22:39:46.857" v="428" actId="47"/>
        <pc:sldMkLst>
          <pc:docMk/>
          <pc:sldMk cId="1213797487" sldId="2142533175"/>
        </pc:sldMkLst>
      </pc:sldChg>
      <pc:sldChg chg="del">
        <pc:chgData name="Casey Fallon" userId="10169a1d-1009-4164-bbad-8d431aad6c2f" providerId="ADAL" clId="{954670B8-249C-4FD2-B32A-0546B2CF39CD}" dt="2023-10-12T22:40:01.681" v="437" actId="47"/>
        <pc:sldMkLst>
          <pc:docMk/>
          <pc:sldMk cId="793129893" sldId="2142533181"/>
        </pc:sldMkLst>
      </pc:sldChg>
      <pc:sldChg chg="del">
        <pc:chgData name="Casey Fallon" userId="10169a1d-1009-4164-bbad-8d431aad6c2f" providerId="ADAL" clId="{954670B8-249C-4FD2-B32A-0546B2CF39CD}" dt="2023-10-12T22:40:02.756" v="441" actId="47"/>
        <pc:sldMkLst>
          <pc:docMk/>
          <pc:sldMk cId="1309358146" sldId="2142533183"/>
        </pc:sldMkLst>
      </pc:sldChg>
      <pc:sldChg chg="del">
        <pc:chgData name="Casey Fallon" userId="10169a1d-1009-4164-bbad-8d431aad6c2f" providerId="ADAL" clId="{954670B8-249C-4FD2-B32A-0546B2CF39CD}" dt="2023-10-12T22:39:21.219" v="416" actId="47"/>
        <pc:sldMkLst>
          <pc:docMk/>
          <pc:sldMk cId="293192885" sldId="2142533188"/>
        </pc:sldMkLst>
      </pc:sldChg>
      <pc:sldChg chg="del">
        <pc:chgData name="Casey Fallon" userId="10169a1d-1009-4164-bbad-8d431aad6c2f" providerId="ADAL" clId="{954670B8-249C-4FD2-B32A-0546B2CF39CD}" dt="2023-10-12T22:40:02.943" v="442" actId="47"/>
        <pc:sldMkLst>
          <pc:docMk/>
          <pc:sldMk cId="1502787154" sldId="2142533190"/>
        </pc:sldMkLst>
      </pc:sldChg>
      <pc:sldChg chg="del">
        <pc:chgData name="Casey Fallon" userId="10169a1d-1009-4164-bbad-8d431aad6c2f" providerId="ADAL" clId="{954670B8-249C-4FD2-B32A-0546B2CF39CD}" dt="2023-10-12T22:40:03.116" v="443" actId="47"/>
        <pc:sldMkLst>
          <pc:docMk/>
          <pc:sldMk cId="3282977105" sldId="2142533191"/>
        </pc:sldMkLst>
      </pc:sldChg>
      <pc:sldChg chg="del">
        <pc:chgData name="Casey Fallon" userId="10169a1d-1009-4164-bbad-8d431aad6c2f" providerId="ADAL" clId="{954670B8-249C-4FD2-B32A-0546B2CF39CD}" dt="2023-10-12T22:40:02.528" v="440" actId="47"/>
        <pc:sldMkLst>
          <pc:docMk/>
          <pc:sldMk cId="2402848108" sldId="2142533192"/>
        </pc:sldMkLst>
      </pc:sldChg>
      <pc:sldChg chg="del">
        <pc:chgData name="Casey Fallon" userId="10169a1d-1009-4164-bbad-8d431aad6c2f" providerId="ADAL" clId="{954670B8-249C-4FD2-B32A-0546B2CF39CD}" dt="2023-10-12T22:40:02.251" v="439" actId="47"/>
        <pc:sldMkLst>
          <pc:docMk/>
          <pc:sldMk cId="460448704" sldId="2142533197"/>
        </pc:sldMkLst>
      </pc:sldChg>
      <pc:sldChg chg="del">
        <pc:chgData name="Casey Fallon" userId="10169a1d-1009-4164-bbad-8d431aad6c2f" providerId="ADAL" clId="{954670B8-249C-4FD2-B32A-0546B2CF39CD}" dt="2023-10-12T22:39:21.914" v="417" actId="47"/>
        <pc:sldMkLst>
          <pc:docMk/>
          <pc:sldMk cId="508209027" sldId="2142533198"/>
        </pc:sldMkLst>
      </pc:sldChg>
      <pc:sldChg chg="del">
        <pc:chgData name="Casey Fallon" userId="10169a1d-1009-4164-bbad-8d431aad6c2f" providerId="ADAL" clId="{954670B8-249C-4FD2-B32A-0546B2CF39CD}" dt="2023-10-12T22:40:01.372" v="436" actId="47"/>
        <pc:sldMkLst>
          <pc:docMk/>
          <pc:sldMk cId="3998298316" sldId="2142533199"/>
        </pc:sldMkLst>
      </pc:sldChg>
      <pc:sldChg chg="add del modNotesTx">
        <pc:chgData name="Casey Fallon" userId="10169a1d-1009-4164-bbad-8d431aad6c2f" providerId="ADAL" clId="{954670B8-249C-4FD2-B32A-0546B2CF39CD}" dt="2023-10-19T04:10:44.565" v="878" actId="5793"/>
        <pc:sldMkLst>
          <pc:docMk/>
          <pc:sldMk cId="3523329558" sldId="2147374732"/>
        </pc:sldMkLst>
      </pc:sldChg>
      <pc:sldChg chg="add del">
        <pc:chgData name="Casey Fallon" userId="10169a1d-1009-4164-bbad-8d431aad6c2f" providerId="ADAL" clId="{954670B8-249C-4FD2-B32A-0546B2CF39CD}" dt="2023-10-19T04:10:06.434" v="876" actId="47"/>
        <pc:sldMkLst>
          <pc:docMk/>
          <pc:sldMk cId="3127578223" sldId="2147374770"/>
        </pc:sldMkLst>
      </pc:sldChg>
      <pc:sldChg chg="delSp modSp del mod">
        <pc:chgData name="Casey Fallon" userId="10169a1d-1009-4164-bbad-8d431aad6c2f" providerId="ADAL" clId="{954670B8-249C-4FD2-B32A-0546B2CF39CD}" dt="2023-10-19T04:06:32.940" v="796" actId="47"/>
        <pc:sldMkLst>
          <pc:docMk/>
          <pc:sldMk cId="3272687110" sldId="2147377002"/>
        </pc:sldMkLst>
        <pc:spChg chg="mod">
          <ac:chgData name="Casey Fallon" userId="10169a1d-1009-4164-bbad-8d431aad6c2f" providerId="ADAL" clId="{954670B8-249C-4FD2-B32A-0546B2CF39CD}" dt="2023-10-19T03:26:39.498" v="674" actId="5793"/>
          <ac:spMkLst>
            <pc:docMk/>
            <pc:sldMk cId="3272687110" sldId="2147377002"/>
            <ac:spMk id="2" creationId="{180CDEC0-6AE3-D1A2-41C2-64D3F03413D2}"/>
          </ac:spMkLst>
        </pc:spChg>
        <pc:spChg chg="mod">
          <ac:chgData name="Casey Fallon" userId="10169a1d-1009-4164-bbad-8d431aad6c2f" providerId="ADAL" clId="{954670B8-249C-4FD2-B32A-0546B2CF39CD}" dt="2023-10-19T03:24:14.937" v="582" actId="20577"/>
          <ac:spMkLst>
            <pc:docMk/>
            <pc:sldMk cId="3272687110" sldId="2147377002"/>
            <ac:spMk id="3" creationId="{994709B1-6BCC-F3CF-08F9-7C104EE96B57}"/>
          </ac:spMkLst>
        </pc:spChg>
        <pc:spChg chg="del mod">
          <ac:chgData name="Casey Fallon" userId="10169a1d-1009-4164-bbad-8d431aad6c2f" providerId="ADAL" clId="{954670B8-249C-4FD2-B32A-0546B2CF39CD}" dt="2023-10-19T03:24:18.098" v="583" actId="478"/>
          <ac:spMkLst>
            <pc:docMk/>
            <pc:sldMk cId="3272687110" sldId="2147377002"/>
            <ac:spMk id="10" creationId="{A6441717-8A64-75F1-154A-D6F544BC4947}"/>
          </ac:spMkLst>
        </pc:spChg>
        <pc:graphicFrameChg chg="del">
          <ac:chgData name="Casey Fallon" userId="10169a1d-1009-4164-bbad-8d431aad6c2f" providerId="ADAL" clId="{954670B8-249C-4FD2-B32A-0546B2CF39CD}" dt="2023-10-12T22:39:01.158" v="398" actId="478"/>
          <ac:graphicFrameMkLst>
            <pc:docMk/>
            <pc:sldMk cId="3272687110" sldId="2147377002"/>
            <ac:graphicFrameMk id="5" creationId="{7AD03501-A9EE-F5B9-9B00-10360048015F}"/>
          </ac:graphicFrameMkLst>
        </pc:graphicFrameChg>
        <pc:graphicFrameChg chg="del">
          <ac:chgData name="Casey Fallon" userId="10169a1d-1009-4164-bbad-8d431aad6c2f" providerId="ADAL" clId="{954670B8-249C-4FD2-B32A-0546B2CF39CD}" dt="2023-10-12T22:39:02.922" v="399" actId="478"/>
          <ac:graphicFrameMkLst>
            <pc:docMk/>
            <pc:sldMk cId="3272687110" sldId="2147377002"/>
            <ac:graphicFrameMk id="7" creationId="{6675D1A4-B4B9-ED98-F549-843F355E7503}"/>
          </ac:graphicFrameMkLst>
        </pc:graphicFrameChg>
      </pc:sldChg>
      <pc:sldChg chg="addSp modSp del mod">
        <pc:chgData name="Casey Fallon" userId="10169a1d-1009-4164-bbad-8d431aad6c2f" providerId="ADAL" clId="{954670B8-249C-4FD2-B32A-0546B2CF39CD}" dt="2023-10-19T03:24:51.568" v="632" actId="47"/>
        <pc:sldMkLst>
          <pc:docMk/>
          <pc:sldMk cId="1673293752" sldId="2147377003"/>
        </pc:sldMkLst>
        <pc:spChg chg="mod">
          <ac:chgData name="Casey Fallon" userId="10169a1d-1009-4164-bbad-8d431aad6c2f" providerId="ADAL" clId="{954670B8-249C-4FD2-B32A-0546B2CF39CD}" dt="2023-10-16T22:12:28.660" v="575" actId="20577"/>
          <ac:spMkLst>
            <pc:docMk/>
            <pc:sldMk cId="1673293752" sldId="2147377003"/>
            <ac:spMk id="2" creationId="{A7FB03F5-BF20-BEB0-5A93-74F9B7A7B50C}"/>
          </ac:spMkLst>
        </pc:spChg>
        <pc:spChg chg="mod">
          <ac:chgData name="Casey Fallon" userId="10169a1d-1009-4164-bbad-8d431aad6c2f" providerId="ADAL" clId="{954670B8-249C-4FD2-B32A-0546B2CF39CD}" dt="2023-10-12T22:37:18.515" v="122" actId="20577"/>
          <ac:spMkLst>
            <pc:docMk/>
            <pc:sldMk cId="1673293752" sldId="2147377003"/>
            <ac:spMk id="3" creationId="{32C4F193-0027-AA2F-B3DE-1E0146C4D7F1}"/>
          </ac:spMkLst>
        </pc:spChg>
        <pc:spChg chg="add mod">
          <ac:chgData name="Casey Fallon" userId="10169a1d-1009-4164-bbad-8d431aad6c2f" providerId="ADAL" clId="{954670B8-249C-4FD2-B32A-0546B2CF39CD}" dt="2023-10-12T23:36:51.429" v="538" actId="207"/>
          <ac:spMkLst>
            <pc:docMk/>
            <pc:sldMk cId="1673293752" sldId="2147377003"/>
            <ac:spMk id="5" creationId="{6460A36F-81C5-FEA5-C169-E20A34E97EB5}"/>
          </ac:spMkLst>
        </pc:spChg>
        <pc:picChg chg="add mod">
          <ac:chgData name="Casey Fallon" userId="10169a1d-1009-4164-bbad-8d431aad6c2f" providerId="ADAL" clId="{954670B8-249C-4FD2-B32A-0546B2CF39CD}" dt="2023-10-12T23:35:54.200" v="510" actId="1076"/>
          <ac:picMkLst>
            <pc:docMk/>
            <pc:sldMk cId="1673293752" sldId="2147377003"/>
            <ac:picMk id="1026" creationId="{80C58513-7307-B018-FE1E-8661A7991103}"/>
          </ac:picMkLst>
        </pc:picChg>
      </pc:sldChg>
      <pc:sldChg chg="delSp modSp mod">
        <pc:chgData name="Casey Fallon" userId="10169a1d-1009-4164-bbad-8d431aad6c2f" providerId="ADAL" clId="{954670B8-249C-4FD2-B32A-0546B2CF39CD}" dt="2023-10-12T22:39:41.056" v="427" actId="478"/>
        <pc:sldMkLst>
          <pc:docMk/>
          <pc:sldMk cId="973098744" sldId="2147377005"/>
        </pc:sldMkLst>
        <pc:spChg chg="mod">
          <ac:chgData name="Casey Fallon" userId="10169a1d-1009-4164-bbad-8d431aad6c2f" providerId="ADAL" clId="{954670B8-249C-4FD2-B32A-0546B2CF39CD}" dt="2023-10-12T22:39:31.625" v="423" actId="20577"/>
          <ac:spMkLst>
            <pc:docMk/>
            <pc:sldMk cId="973098744" sldId="2147377005"/>
            <ac:spMk id="6" creationId="{6FEB6A7C-755D-9CF8-F545-6A829DE5E910}"/>
          </ac:spMkLst>
        </pc:spChg>
        <pc:spChg chg="mod">
          <ac:chgData name="Casey Fallon" userId="10169a1d-1009-4164-bbad-8d431aad6c2f" providerId="ADAL" clId="{954670B8-249C-4FD2-B32A-0546B2CF39CD}" dt="2023-10-12T22:39:37.872" v="426" actId="20577"/>
          <ac:spMkLst>
            <pc:docMk/>
            <pc:sldMk cId="973098744" sldId="2147377005"/>
            <ac:spMk id="8" creationId="{77677C3A-5CAD-DAB4-3C3E-A9205C996D6A}"/>
          </ac:spMkLst>
        </pc:spChg>
        <pc:spChg chg="mod">
          <ac:chgData name="Casey Fallon" userId="10169a1d-1009-4164-bbad-8d431aad6c2f" providerId="ADAL" clId="{954670B8-249C-4FD2-B32A-0546B2CF39CD}" dt="2023-10-12T22:39:28.032" v="420" actId="20577"/>
          <ac:spMkLst>
            <pc:docMk/>
            <pc:sldMk cId="973098744" sldId="2147377005"/>
            <ac:spMk id="10" creationId="{0FA53524-26F7-9D01-B915-566F9E90FD48}"/>
          </ac:spMkLst>
        </pc:spChg>
        <pc:picChg chg="del">
          <ac:chgData name="Casey Fallon" userId="10169a1d-1009-4164-bbad-8d431aad6c2f" providerId="ADAL" clId="{954670B8-249C-4FD2-B32A-0546B2CF39CD}" dt="2023-10-12T22:39:41.056" v="427" actId="478"/>
          <ac:picMkLst>
            <pc:docMk/>
            <pc:sldMk cId="973098744" sldId="2147377005"/>
            <ac:picMk id="14" creationId="{B6A90A79-9570-A74E-7960-DA236A6CE2C9}"/>
          </ac:picMkLst>
        </pc:picChg>
      </pc:sldChg>
      <pc:sldChg chg="del">
        <pc:chgData name="Casey Fallon" userId="10169a1d-1009-4164-bbad-8d431aad6c2f" providerId="ADAL" clId="{954670B8-249C-4FD2-B32A-0546B2CF39CD}" dt="2023-10-12T22:40:01.975" v="438" actId="47"/>
        <pc:sldMkLst>
          <pc:docMk/>
          <pc:sldMk cId="3471026456" sldId="2147377007"/>
        </pc:sldMkLst>
      </pc:sldChg>
      <pc:sldChg chg="del">
        <pc:chgData name="Casey Fallon" userId="10169a1d-1009-4164-bbad-8d431aad6c2f" providerId="ADAL" clId="{954670B8-249C-4FD2-B32A-0546B2CF39CD}" dt="2023-10-12T22:39:20.500" v="414" actId="47"/>
        <pc:sldMkLst>
          <pc:docMk/>
          <pc:sldMk cId="1735141660" sldId="2147377008"/>
        </pc:sldMkLst>
      </pc:sldChg>
      <pc:sldChg chg="del">
        <pc:chgData name="Casey Fallon" userId="10169a1d-1009-4164-bbad-8d431aad6c2f" providerId="ADAL" clId="{954670B8-249C-4FD2-B32A-0546B2CF39CD}" dt="2023-10-12T22:39:19.645" v="413" actId="47"/>
        <pc:sldMkLst>
          <pc:docMk/>
          <pc:sldMk cId="12927517" sldId="2147377009"/>
        </pc:sldMkLst>
      </pc:sldChg>
      <pc:sldChg chg="del">
        <pc:chgData name="Casey Fallon" userId="10169a1d-1009-4164-bbad-8d431aad6c2f" providerId="ADAL" clId="{954670B8-249C-4FD2-B32A-0546B2CF39CD}" dt="2023-10-12T22:40:03.372" v="444" actId="47"/>
        <pc:sldMkLst>
          <pc:docMk/>
          <pc:sldMk cId="231221060" sldId="2147377010"/>
        </pc:sldMkLst>
      </pc:sldChg>
      <pc:sldChg chg="del">
        <pc:chgData name="Casey Fallon" userId="10169a1d-1009-4164-bbad-8d431aad6c2f" providerId="ADAL" clId="{954670B8-249C-4FD2-B32A-0546B2CF39CD}" dt="2023-10-12T22:40:03.785" v="445" actId="47"/>
        <pc:sldMkLst>
          <pc:docMk/>
          <pc:sldMk cId="1878583681" sldId="2147377011"/>
        </pc:sldMkLst>
      </pc:sldChg>
      <pc:sldChg chg="del">
        <pc:chgData name="Casey Fallon" userId="10169a1d-1009-4164-bbad-8d431aad6c2f" providerId="ADAL" clId="{954670B8-249C-4FD2-B32A-0546B2CF39CD}" dt="2023-10-19T04:53:30.406" v="1933" actId="47"/>
        <pc:sldMkLst>
          <pc:docMk/>
          <pc:sldMk cId="830833662" sldId="2147377012"/>
        </pc:sldMkLst>
      </pc:sldChg>
      <pc:sldChg chg="addSp modSp add del mod">
        <pc:chgData name="Casey Fallon" userId="10169a1d-1009-4164-bbad-8d431aad6c2f" providerId="ADAL" clId="{954670B8-249C-4FD2-B32A-0546B2CF39CD}" dt="2023-10-19T03:24:40.774" v="630" actId="47"/>
        <pc:sldMkLst>
          <pc:docMk/>
          <pc:sldMk cId="524326793" sldId="2147377013"/>
        </pc:sldMkLst>
        <pc:spChg chg="mod">
          <ac:chgData name="Casey Fallon" userId="10169a1d-1009-4164-bbad-8d431aad6c2f" providerId="ADAL" clId="{954670B8-249C-4FD2-B32A-0546B2CF39CD}" dt="2023-10-12T22:41:37.752" v="498" actId="403"/>
          <ac:spMkLst>
            <pc:docMk/>
            <pc:sldMk cId="524326793" sldId="2147377013"/>
            <ac:spMk id="2" creationId="{180CDEC0-6AE3-D1A2-41C2-64D3F03413D2}"/>
          </ac:spMkLst>
        </pc:spChg>
        <pc:spChg chg="add mod">
          <ac:chgData name="Casey Fallon" userId="10169a1d-1009-4164-bbad-8d431aad6c2f" providerId="ADAL" clId="{954670B8-249C-4FD2-B32A-0546B2CF39CD}" dt="2023-10-12T22:41:37.752" v="498" actId="403"/>
          <ac:spMkLst>
            <pc:docMk/>
            <pc:sldMk cId="524326793" sldId="2147377013"/>
            <ac:spMk id="5" creationId="{6EE21A7A-E279-99EE-0FA0-5ACCBD634AFE}"/>
          </ac:spMkLst>
        </pc:spChg>
        <pc:spChg chg="mod">
          <ac:chgData name="Casey Fallon" userId="10169a1d-1009-4164-bbad-8d431aad6c2f" providerId="ADAL" clId="{954670B8-249C-4FD2-B32A-0546B2CF39CD}" dt="2023-10-12T22:40:30.282" v="479" actId="20577"/>
          <ac:spMkLst>
            <pc:docMk/>
            <pc:sldMk cId="524326793" sldId="2147377013"/>
            <ac:spMk id="10" creationId="{A6441717-8A64-75F1-154A-D6F544BC4947}"/>
          </ac:spMkLst>
        </pc:spChg>
      </pc:sldChg>
      <pc:sldChg chg="del">
        <pc:chgData name="Casey Fallon" userId="10169a1d-1009-4164-bbad-8d431aad6c2f" providerId="ADAL" clId="{954670B8-249C-4FD2-B32A-0546B2CF39CD}" dt="2023-10-12T22:40:05.559" v="446" actId="47"/>
        <pc:sldMkLst>
          <pc:docMk/>
          <pc:sldMk cId="3692136588" sldId="2147377013"/>
        </pc:sldMkLst>
      </pc:sldChg>
      <pc:sldChg chg="del">
        <pc:chgData name="Casey Fallon" userId="10169a1d-1009-4164-bbad-8d431aad6c2f" providerId="ADAL" clId="{954670B8-249C-4FD2-B32A-0546B2CF39CD}" dt="2023-10-12T22:39:20.825" v="415" actId="47"/>
        <pc:sldMkLst>
          <pc:docMk/>
          <pc:sldMk cId="1859492512" sldId="2147377014"/>
        </pc:sldMkLst>
      </pc:sldChg>
      <pc:sldChg chg="del">
        <pc:chgData name="Casey Fallon" userId="10169a1d-1009-4164-bbad-8d431aad6c2f" providerId="ADAL" clId="{954670B8-249C-4FD2-B32A-0546B2CF39CD}" dt="2023-10-19T03:24:42.832" v="631" actId="47"/>
        <pc:sldMkLst>
          <pc:docMk/>
          <pc:sldMk cId="408561284" sldId="2147377027"/>
        </pc:sldMkLst>
      </pc:sldChg>
      <pc:sldChg chg="addSp delSp modSp new mod">
        <pc:chgData name="Casey Fallon" userId="10169a1d-1009-4164-bbad-8d431aad6c2f" providerId="ADAL" clId="{954670B8-249C-4FD2-B32A-0546B2CF39CD}" dt="2023-10-19T04:43:17.568" v="1911" actId="1076"/>
        <pc:sldMkLst>
          <pc:docMk/>
          <pc:sldMk cId="94518586" sldId="2147377032"/>
        </pc:sldMkLst>
        <pc:spChg chg="mod">
          <ac:chgData name="Casey Fallon" userId="10169a1d-1009-4164-bbad-8d431aad6c2f" providerId="ADAL" clId="{954670B8-249C-4FD2-B32A-0546B2CF39CD}" dt="2023-10-19T04:41:00.741" v="1873" actId="1076"/>
          <ac:spMkLst>
            <pc:docMk/>
            <pc:sldMk cId="94518586" sldId="2147377032"/>
            <ac:spMk id="2" creationId="{D8D16521-9200-7E84-E902-96A29D12EECF}"/>
          </ac:spMkLst>
        </pc:spChg>
        <pc:spChg chg="del mod">
          <ac:chgData name="Casey Fallon" userId="10169a1d-1009-4164-bbad-8d431aad6c2f" providerId="ADAL" clId="{954670B8-249C-4FD2-B32A-0546B2CF39CD}" dt="2023-10-19T04:28:16.654" v="1720" actId="478"/>
          <ac:spMkLst>
            <pc:docMk/>
            <pc:sldMk cId="94518586" sldId="2147377032"/>
            <ac:spMk id="3" creationId="{8E05E64E-45DF-F14C-CB24-84F4E2BC7249}"/>
          </ac:spMkLst>
        </pc:spChg>
        <pc:spChg chg="del">
          <ac:chgData name="Casey Fallon" userId="10169a1d-1009-4164-bbad-8d431aad6c2f" providerId="ADAL" clId="{954670B8-249C-4FD2-B32A-0546B2CF39CD}" dt="2023-10-19T04:39:20.133" v="1847" actId="478"/>
          <ac:spMkLst>
            <pc:docMk/>
            <pc:sldMk cId="94518586" sldId="2147377032"/>
            <ac:spMk id="4" creationId="{D8F43159-780C-9FE9-B9A3-713A55A626EA}"/>
          </ac:spMkLst>
        </pc:spChg>
        <pc:spChg chg="del">
          <ac:chgData name="Casey Fallon" userId="10169a1d-1009-4164-bbad-8d431aad6c2f" providerId="ADAL" clId="{954670B8-249C-4FD2-B32A-0546B2CF39CD}" dt="2023-10-19T04:39:22.599" v="1848" actId="478"/>
          <ac:spMkLst>
            <pc:docMk/>
            <pc:sldMk cId="94518586" sldId="2147377032"/>
            <ac:spMk id="5" creationId="{21CAAFF0-8948-0C72-6735-7813110236B9}"/>
          </ac:spMkLst>
        </pc:spChg>
        <pc:spChg chg="mod">
          <ac:chgData name="Casey Fallon" userId="10169a1d-1009-4164-bbad-8d431aad6c2f" providerId="ADAL" clId="{954670B8-249C-4FD2-B32A-0546B2CF39CD}" dt="2023-10-19T04:39:31.474" v="1851" actId="1076"/>
          <ac:spMkLst>
            <pc:docMk/>
            <pc:sldMk cId="94518586" sldId="2147377032"/>
            <ac:spMk id="6" creationId="{2CF12E7E-4957-DC56-959A-14644614246A}"/>
          </ac:spMkLst>
        </pc:spChg>
        <pc:spChg chg="add del mod">
          <ac:chgData name="Casey Fallon" userId="10169a1d-1009-4164-bbad-8d431aad6c2f" providerId="ADAL" clId="{954670B8-249C-4FD2-B32A-0546B2CF39CD}" dt="2023-10-19T04:28:20.696" v="1721" actId="478"/>
          <ac:spMkLst>
            <pc:docMk/>
            <pc:sldMk cId="94518586" sldId="2147377032"/>
            <ac:spMk id="10" creationId="{D7A7800A-EB49-2202-6C1A-A7953D40836B}"/>
          </ac:spMkLst>
        </pc:spChg>
        <pc:spChg chg="add del mod">
          <ac:chgData name="Casey Fallon" userId="10169a1d-1009-4164-bbad-8d431aad6c2f" providerId="ADAL" clId="{954670B8-249C-4FD2-B32A-0546B2CF39CD}" dt="2023-10-19T04:29:26.143" v="1737" actId="478"/>
          <ac:spMkLst>
            <pc:docMk/>
            <pc:sldMk cId="94518586" sldId="2147377032"/>
            <ac:spMk id="11" creationId="{3EFBC5E7-4E09-6881-0B60-2DAC3CF0A815}"/>
          </ac:spMkLst>
        </pc:spChg>
        <pc:spChg chg="mod ord topLvl">
          <ac:chgData name="Casey Fallon" userId="10169a1d-1009-4164-bbad-8d431aad6c2f" providerId="ADAL" clId="{954670B8-249C-4FD2-B32A-0546B2CF39CD}" dt="2023-10-19T04:41:12.654" v="1876" actId="166"/>
          <ac:spMkLst>
            <pc:docMk/>
            <pc:sldMk cId="94518586" sldId="2147377032"/>
            <ac:spMk id="13" creationId="{9CB4F689-CB75-06B9-DAA3-EDAA57F559EC}"/>
          </ac:spMkLst>
        </pc:spChg>
        <pc:spChg chg="mod topLvl">
          <ac:chgData name="Casey Fallon" userId="10169a1d-1009-4164-bbad-8d431aad6c2f" providerId="ADAL" clId="{954670B8-249C-4FD2-B32A-0546B2CF39CD}" dt="2023-10-19T04:43:11.933" v="1909" actId="1076"/>
          <ac:spMkLst>
            <pc:docMk/>
            <pc:sldMk cId="94518586" sldId="2147377032"/>
            <ac:spMk id="14" creationId="{DCF120EE-2D6F-DDD5-EF62-BEEBD66BA090}"/>
          </ac:spMkLst>
        </pc:spChg>
        <pc:spChg chg="mod ord topLvl">
          <ac:chgData name="Casey Fallon" userId="10169a1d-1009-4164-bbad-8d431aad6c2f" providerId="ADAL" clId="{954670B8-249C-4FD2-B32A-0546B2CF39CD}" dt="2023-10-19T04:42:52.909" v="1907" actId="166"/>
          <ac:spMkLst>
            <pc:docMk/>
            <pc:sldMk cId="94518586" sldId="2147377032"/>
            <ac:spMk id="15" creationId="{3BF1A49D-80E4-369B-41F1-4C9533856282}"/>
          </ac:spMkLst>
        </pc:spChg>
        <pc:spChg chg="mod topLvl">
          <ac:chgData name="Casey Fallon" userId="10169a1d-1009-4164-bbad-8d431aad6c2f" providerId="ADAL" clId="{954670B8-249C-4FD2-B32A-0546B2CF39CD}" dt="2023-10-19T04:38:54.745" v="1841" actId="1076"/>
          <ac:spMkLst>
            <pc:docMk/>
            <pc:sldMk cId="94518586" sldId="2147377032"/>
            <ac:spMk id="16" creationId="{F063B71E-C023-0CFA-4BD6-F7457A797163}"/>
          </ac:spMkLst>
        </pc:spChg>
        <pc:spChg chg="mod ord topLvl">
          <ac:chgData name="Casey Fallon" userId="10169a1d-1009-4164-bbad-8d431aad6c2f" providerId="ADAL" clId="{954670B8-249C-4FD2-B32A-0546B2CF39CD}" dt="2023-10-19T04:42:52.909" v="1907" actId="166"/>
          <ac:spMkLst>
            <pc:docMk/>
            <pc:sldMk cId="94518586" sldId="2147377032"/>
            <ac:spMk id="17" creationId="{5B0A3E5E-9357-64C1-F418-5559C78E1CD4}"/>
          </ac:spMkLst>
        </pc:spChg>
        <pc:spChg chg="mod topLvl">
          <ac:chgData name="Casey Fallon" userId="10169a1d-1009-4164-bbad-8d431aad6c2f" providerId="ADAL" clId="{954670B8-249C-4FD2-B32A-0546B2CF39CD}" dt="2023-10-19T04:40:04.847" v="1859" actId="14100"/>
          <ac:spMkLst>
            <pc:docMk/>
            <pc:sldMk cId="94518586" sldId="2147377032"/>
            <ac:spMk id="18" creationId="{023EBFED-6A12-4518-6F45-4E709C8B1A69}"/>
          </ac:spMkLst>
        </pc:spChg>
        <pc:spChg chg="mod ord topLvl">
          <ac:chgData name="Casey Fallon" userId="10169a1d-1009-4164-bbad-8d431aad6c2f" providerId="ADAL" clId="{954670B8-249C-4FD2-B32A-0546B2CF39CD}" dt="2023-10-19T04:42:52.909" v="1907" actId="166"/>
          <ac:spMkLst>
            <pc:docMk/>
            <pc:sldMk cId="94518586" sldId="2147377032"/>
            <ac:spMk id="19" creationId="{F4BD8401-0AC8-8EC3-103E-930E59DBC23D}"/>
          </ac:spMkLst>
        </pc:spChg>
        <pc:spChg chg="mod topLvl">
          <ac:chgData name="Casey Fallon" userId="10169a1d-1009-4164-bbad-8d431aad6c2f" providerId="ADAL" clId="{954670B8-249C-4FD2-B32A-0546B2CF39CD}" dt="2023-10-19T04:40:43.124" v="1869" actId="688"/>
          <ac:spMkLst>
            <pc:docMk/>
            <pc:sldMk cId="94518586" sldId="2147377032"/>
            <ac:spMk id="20" creationId="{B2B3F7BE-96DA-84F3-3023-B4FAE8B11A42}"/>
          </ac:spMkLst>
        </pc:spChg>
        <pc:spChg chg="mod ord topLvl">
          <ac:chgData name="Casey Fallon" userId="10169a1d-1009-4164-bbad-8d431aad6c2f" providerId="ADAL" clId="{954670B8-249C-4FD2-B32A-0546B2CF39CD}" dt="2023-10-19T04:43:00.736" v="1908" actId="20577"/>
          <ac:spMkLst>
            <pc:docMk/>
            <pc:sldMk cId="94518586" sldId="2147377032"/>
            <ac:spMk id="21" creationId="{9DC273DD-C66B-0226-0AF2-3F6E116F0E2F}"/>
          </ac:spMkLst>
        </pc:spChg>
        <pc:spChg chg="mod topLvl">
          <ac:chgData name="Casey Fallon" userId="10169a1d-1009-4164-bbad-8d431aad6c2f" providerId="ADAL" clId="{954670B8-249C-4FD2-B32A-0546B2CF39CD}" dt="2023-10-19T04:40:47.718" v="1870" actId="14100"/>
          <ac:spMkLst>
            <pc:docMk/>
            <pc:sldMk cId="94518586" sldId="2147377032"/>
            <ac:spMk id="22" creationId="{BD097AEB-0F72-5179-0674-C0551C71B50C}"/>
          </ac:spMkLst>
        </pc:spChg>
        <pc:spChg chg="mod ord topLvl">
          <ac:chgData name="Casey Fallon" userId="10169a1d-1009-4164-bbad-8d431aad6c2f" providerId="ADAL" clId="{954670B8-249C-4FD2-B32A-0546B2CF39CD}" dt="2023-10-19T04:42:52.909" v="1907" actId="166"/>
          <ac:spMkLst>
            <pc:docMk/>
            <pc:sldMk cId="94518586" sldId="2147377032"/>
            <ac:spMk id="23" creationId="{B673B983-08ED-5E9E-5D66-9A691EE9A709}"/>
          </ac:spMkLst>
        </pc:spChg>
        <pc:spChg chg="mod topLvl">
          <ac:chgData name="Casey Fallon" userId="10169a1d-1009-4164-bbad-8d431aad6c2f" providerId="ADAL" clId="{954670B8-249C-4FD2-B32A-0546B2CF39CD}" dt="2023-10-19T04:43:17.568" v="1911" actId="1076"/>
          <ac:spMkLst>
            <pc:docMk/>
            <pc:sldMk cId="94518586" sldId="2147377032"/>
            <ac:spMk id="24" creationId="{7376E66A-59DB-36A9-8126-443BCC8B1673}"/>
          </ac:spMkLst>
        </pc:spChg>
        <pc:spChg chg="mod ord topLvl">
          <ac:chgData name="Casey Fallon" userId="10169a1d-1009-4164-bbad-8d431aad6c2f" providerId="ADAL" clId="{954670B8-249C-4FD2-B32A-0546B2CF39CD}" dt="2023-10-19T04:42:52.909" v="1907" actId="166"/>
          <ac:spMkLst>
            <pc:docMk/>
            <pc:sldMk cId="94518586" sldId="2147377032"/>
            <ac:spMk id="25" creationId="{565DC45D-6EA5-B41B-00BE-FC19644E5668}"/>
          </ac:spMkLst>
        </pc:spChg>
        <pc:spChg chg="mod topLvl">
          <ac:chgData name="Casey Fallon" userId="10169a1d-1009-4164-bbad-8d431aad6c2f" providerId="ADAL" clId="{954670B8-249C-4FD2-B32A-0546B2CF39CD}" dt="2023-10-19T04:43:15.478" v="1910" actId="1076"/>
          <ac:spMkLst>
            <pc:docMk/>
            <pc:sldMk cId="94518586" sldId="2147377032"/>
            <ac:spMk id="26" creationId="{12C4A259-102B-C89A-6C88-822B8F00294D}"/>
          </ac:spMkLst>
        </pc:spChg>
        <pc:spChg chg="mod ord topLvl">
          <ac:chgData name="Casey Fallon" userId="10169a1d-1009-4164-bbad-8d431aad6c2f" providerId="ADAL" clId="{954670B8-249C-4FD2-B32A-0546B2CF39CD}" dt="2023-10-19T04:42:52.909" v="1907" actId="166"/>
          <ac:spMkLst>
            <pc:docMk/>
            <pc:sldMk cId="94518586" sldId="2147377032"/>
            <ac:spMk id="27" creationId="{A7A46EED-926F-1E6A-11AD-FC3F143619A4}"/>
          </ac:spMkLst>
        </pc:spChg>
        <pc:grpChg chg="add del mod">
          <ac:chgData name="Casey Fallon" userId="10169a1d-1009-4164-bbad-8d431aad6c2f" providerId="ADAL" clId="{954670B8-249C-4FD2-B32A-0546B2CF39CD}" dt="2023-10-19T04:37:53.861" v="1830" actId="165"/>
          <ac:grpSpMkLst>
            <pc:docMk/>
            <pc:sldMk cId="94518586" sldId="2147377032"/>
            <ac:grpSpMk id="12" creationId="{689202F0-AF16-4324-A1DD-26F24B98B9EC}"/>
          </ac:grpSpMkLst>
        </pc:grpChg>
        <pc:graphicFrameChg chg="add del mod modGraphic">
          <ac:chgData name="Casey Fallon" userId="10169a1d-1009-4164-bbad-8d431aad6c2f" providerId="ADAL" clId="{954670B8-249C-4FD2-B32A-0546B2CF39CD}" dt="2023-10-19T04:22:41.826" v="1476" actId="478"/>
          <ac:graphicFrameMkLst>
            <pc:docMk/>
            <pc:sldMk cId="94518586" sldId="2147377032"/>
            <ac:graphicFrameMk id="7" creationId="{FCE8120A-16D4-9A43-8A05-965A28F69BF7}"/>
          </ac:graphicFrameMkLst>
        </pc:graphicFrameChg>
        <pc:graphicFrameChg chg="add del mod modGraphic">
          <ac:chgData name="Casey Fallon" userId="10169a1d-1009-4164-bbad-8d431aad6c2f" providerId="ADAL" clId="{954670B8-249C-4FD2-B32A-0546B2CF39CD}" dt="2023-10-19T04:36:11.035" v="1818" actId="18245"/>
          <ac:graphicFrameMkLst>
            <pc:docMk/>
            <pc:sldMk cId="94518586" sldId="2147377032"/>
            <ac:graphicFrameMk id="8" creationId="{5FA14ED1-0AAD-0CCF-D96E-B78E43E87952}"/>
          </ac:graphicFrameMkLst>
        </pc:graphicFrameChg>
      </pc:sldChg>
      <pc:sldChg chg="new del">
        <pc:chgData name="Casey Fallon" userId="10169a1d-1009-4164-bbad-8d431aad6c2f" providerId="ADAL" clId="{954670B8-249C-4FD2-B32A-0546B2CF39CD}" dt="2023-10-19T04:06:33.948" v="797" actId="47"/>
        <pc:sldMkLst>
          <pc:docMk/>
          <pc:sldMk cId="1937563276" sldId="2147377032"/>
        </pc:sldMkLst>
      </pc:sldChg>
      <pc:sldChg chg="delSp modSp new del mod">
        <pc:chgData name="Casey Fallon" userId="10169a1d-1009-4164-bbad-8d431aad6c2f" providerId="ADAL" clId="{954670B8-249C-4FD2-B32A-0546B2CF39CD}" dt="2023-10-19T04:50:49.708" v="1932" actId="47"/>
        <pc:sldMkLst>
          <pc:docMk/>
          <pc:sldMk cId="3075744486" sldId="2147377033"/>
        </pc:sldMkLst>
        <pc:spChg chg="mod">
          <ac:chgData name="Casey Fallon" userId="10169a1d-1009-4164-bbad-8d431aad6c2f" providerId="ADAL" clId="{954670B8-249C-4FD2-B32A-0546B2CF39CD}" dt="2023-10-19T04:45:08.958" v="1926" actId="20577"/>
          <ac:spMkLst>
            <pc:docMk/>
            <pc:sldMk cId="3075744486" sldId="2147377033"/>
            <ac:spMk id="2" creationId="{58BAD4C4-96CB-6E9B-3B75-34D6010CEF4F}"/>
          </ac:spMkLst>
        </pc:spChg>
        <pc:spChg chg="del">
          <ac:chgData name="Casey Fallon" userId="10169a1d-1009-4164-bbad-8d431aad6c2f" providerId="ADAL" clId="{954670B8-249C-4FD2-B32A-0546B2CF39CD}" dt="2023-10-19T04:45:14.143" v="1927" actId="478"/>
          <ac:spMkLst>
            <pc:docMk/>
            <pc:sldMk cId="3075744486" sldId="2147377033"/>
            <ac:spMk id="3" creationId="{336D46AD-6B7A-99B9-9CFF-CCA9DD73F4BA}"/>
          </ac:spMkLst>
        </pc:spChg>
        <pc:spChg chg="del">
          <ac:chgData name="Casey Fallon" userId="10169a1d-1009-4164-bbad-8d431aad6c2f" providerId="ADAL" clId="{954670B8-249C-4FD2-B32A-0546B2CF39CD}" dt="2023-10-19T04:45:19.317" v="1928" actId="478"/>
          <ac:spMkLst>
            <pc:docMk/>
            <pc:sldMk cId="3075744486" sldId="2147377033"/>
            <ac:spMk id="4" creationId="{7E8D1EC6-9E1F-906B-CBAB-708CBCD73214}"/>
          </ac:spMkLst>
        </pc:spChg>
        <pc:spChg chg="del">
          <ac:chgData name="Casey Fallon" userId="10169a1d-1009-4164-bbad-8d431aad6c2f" providerId="ADAL" clId="{954670B8-249C-4FD2-B32A-0546B2CF39CD}" dt="2023-10-19T04:45:21.546" v="1929" actId="478"/>
          <ac:spMkLst>
            <pc:docMk/>
            <pc:sldMk cId="3075744486" sldId="2147377033"/>
            <ac:spMk id="5" creationId="{89D84E48-ACCC-45A1-AFE0-77D932EA515A}"/>
          </ac:spMkLst>
        </pc:spChg>
        <pc:spChg chg="mod">
          <ac:chgData name="Casey Fallon" userId="10169a1d-1009-4164-bbad-8d431aad6c2f" providerId="ADAL" clId="{954670B8-249C-4FD2-B32A-0546B2CF39CD}" dt="2023-10-19T04:45:26.221" v="1931" actId="1076"/>
          <ac:spMkLst>
            <pc:docMk/>
            <pc:sldMk cId="3075744486" sldId="2147377033"/>
            <ac:spMk id="6" creationId="{0EA42C8D-5DE7-ABA3-86D6-09E9A1AB66EE}"/>
          </ac:spMkLst>
        </pc:spChg>
      </pc:sldChg>
      <pc:sldChg chg="add del">
        <pc:chgData name="Casey Fallon" userId="10169a1d-1009-4164-bbad-8d431aad6c2f" providerId="ADAL" clId="{954670B8-249C-4FD2-B32A-0546B2CF39CD}" dt="2023-10-19T04:06:38.400" v="798" actId="47"/>
        <pc:sldMkLst>
          <pc:docMk/>
          <pc:sldMk cId="3766029783" sldId="2147377033"/>
        </pc:sldMkLst>
      </pc:sldChg>
      <pc:sldChg chg="add del">
        <pc:chgData name="Casey Fallon" userId="10169a1d-1009-4164-bbad-8d431aad6c2f" providerId="ADAL" clId="{954670B8-249C-4FD2-B32A-0546B2CF39CD}" dt="2023-10-19T04:06:39.307" v="799" actId="47"/>
        <pc:sldMkLst>
          <pc:docMk/>
          <pc:sldMk cId="2383238588" sldId="2147377034"/>
        </pc:sldMkLst>
      </pc:sldChg>
      <pc:sldMasterChg chg="del delSldLayout">
        <pc:chgData name="Casey Fallon" userId="10169a1d-1009-4164-bbad-8d431aad6c2f" providerId="ADAL" clId="{954670B8-249C-4FD2-B32A-0546B2CF39CD}" dt="2023-10-19T04:01:50.693" v="725" actId="47"/>
        <pc:sldMasterMkLst>
          <pc:docMk/>
          <pc:sldMasterMk cId="828808199" sldId="2147484006"/>
        </pc:sldMasterMkLst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3785958045" sldId="2147484007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3689485670" sldId="2147484008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1463226552" sldId="2147484009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2541584751" sldId="2147484010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229877933" sldId="2147484011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3452987311" sldId="2147484012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740135740" sldId="2147484013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152181043" sldId="2147484014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420602680" sldId="2147484015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3749375091" sldId="2147484016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845562553" sldId="2147484017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1624316900" sldId="2147484018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2838734635" sldId="2147484019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1157820650" sldId="2147484020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828808199" sldId="2147484006"/>
            <pc:sldLayoutMk cId="67164361" sldId="2147484021"/>
          </pc:sldLayoutMkLst>
        </pc:sldLayoutChg>
      </pc:sldMasterChg>
      <pc:sldMasterChg chg="del delSldLayout">
        <pc:chgData name="Casey Fallon" userId="10169a1d-1009-4164-bbad-8d431aad6c2f" providerId="ADAL" clId="{954670B8-249C-4FD2-B32A-0546B2CF39CD}" dt="2023-10-19T04:01:50.693" v="725" actId="47"/>
        <pc:sldMasterMkLst>
          <pc:docMk/>
          <pc:sldMasterMk cId="1873947256" sldId="2147484022"/>
        </pc:sldMasterMkLst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2611137153" sldId="2147484023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3913585412" sldId="2147484024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769291648" sldId="2147484025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2211106446" sldId="2147484026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303498370" sldId="2147484027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3006970740" sldId="2147484028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4179434143" sldId="2147484029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879564141" sldId="2147484030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2162706288" sldId="2147484031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726568628" sldId="2147484032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3738498472" sldId="2147484033"/>
          </pc:sldLayoutMkLst>
        </pc:sldLayoutChg>
        <pc:sldLayoutChg chg="del">
          <pc:chgData name="Casey Fallon" userId="10169a1d-1009-4164-bbad-8d431aad6c2f" providerId="ADAL" clId="{954670B8-249C-4FD2-B32A-0546B2CF39CD}" dt="2023-10-19T04:01:50.693" v="725" actId="47"/>
          <pc:sldLayoutMkLst>
            <pc:docMk/>
            <pc:sldMasterMk cId="1873947256" sldId="2147484022"/>
            <pc:sldLayoutMk cId="1767635032" sldId="2147484034"/>
          </pc:sldLayoutMkLst>
        </pc:sldLayoutChg>
      </pc:sldMasterChg>
      <pc:sldMasterChg chg="delSldLayout">
        <pc:chgData name="Casey Fallon" userId="10169a1d-1009-4164-bbad-8d431aad6c2f" providerId="ADAL" clId="{954670B8-249C-4FD2-B32A-0546B2CF39CD}" dt="2023-10-19T05:05:24.120" v="1982" actId="47"/>
        <pc:sldMasterMkLst>
          <pc:docMk/>
          <pc:sldMasterMk cId="2451278987" sldId="2147484035"/>
        </pc:sldMasterMkLst>
        <pc:sldLayoutChg chg="del">
          <pc:chgData name="Casey Fallon" userId="10169a1d-1009-4164-bbad-8d431aad6c2f" providerId="ADAL" clId="{954670B8-249C-4FD2-B32A-0546B2CF39CD}" dt="2023-10-19T05:05:24.120" v="1982" actId="47"/>
          <pc:sldLayoutMkLst>
            <pc:docMk/>
            <pc:sldMasterMk cId="2451278987" sldId="2147484035"/>
            <pc:sldLayoutMk cId="2400798861" sldId="214748404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1\smud\Internal%20Services\2023\Monthly%20Reports\04%20April\PWF\Fleet\Fleet%20Scorecard_Apr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1\smud\Internal%20Services\2023\Monthly%20Reports\04%20April\PWF\Fleet\Fleet%20Scorecard_Apr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Zero Emission Miles Driven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form'!$CH$10</c:f>
              <c:strCache>
                <c:ptCount val="1"/>
                <c:pt idx="0">
                  <c:v>Electric Miles Driven (hybrids not included)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'Summary form'!$CI$9:$CP$9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'Summary form'!$CI$10:$CP$10</c:f>
              <c:numCache>
                <c:formatCode>#,##0</c:formatCode>
                <c:ptCount val="8"/>
                <c:pt idx="0">
                  <c:v>2462</c:v>
                </c:pt>
                <c:pt idx="1">
                  <c:v>14625</c:v>
                </c:pt>
                <c:pt idx="2">
                  <c:v>39992</c:v>
                </c:pt>
                <c:pt idx="3">
                  <c:v>66974</c:v>
                </c:pt>
                <c:pt idx="4">
                  <c:v>52917</c:v>
                </c:pt>
                <c:pt idx="5">
                  <c:v>73043</c:v>
                </c:pt>
                <c:pt idx="6">
                  <c:v>106322</c:v>
                </c:pt>
                <c:pt idx="7">
                  <c:v>167850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E28-9D30-90531CF78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313344"/>
        <c:axId val="976318744"/>
      </c:barChart>
      <c:catAx>
        <c:axId val="9763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318744"/>
        <c:crosses val="autoZero"/>
        <c:auto val="1"/>
        <c:lblAlgn val="ctr"/>
        <c:lblOffset val="100"/>
        <c:noMultiLvlLbl val="0"/>
      </c:catAx>
      <c:valAx>
        <c:axId val="9763187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3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Fuel Economy (MPG)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form'!$CH$11</c:f>
              <c:strCache>
                <c:ptCount val="1"/>
                <c:pt idx="0">
                  <c:v>Fuel Economy (MPG)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'Summary form'!$CI$9:$CP$9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'Summary form'!$CI$11:$CP$11</c:f>
              <c:numCache>
                <c:formatCode>_(* #,##0.0_);_(* \(#,##0.0\);_(* "-"??_);_(@_)</c:formatCode>
                <c:ptCount val="8"/>
                <c:pt idx="0">
                  <c:v>7.4805211732838774</c:v>
                </c:pt>
                <c:pt idx="1">
                  <c:v>7.9530857720300272</c:v>
                </c:pt>
                <c:pt idx="2">
                  <c:v>8.5842370419724077</c:v>
                </c:pt>
                <c:pt idx="3">
                  <c:v>8.4375857105540195</c:v>
                </c:pt>
                <c:pt idx="4">
                  <c:v>9.0938070207809947</c:v>
                </c:pt>
                <c:pt idx="5">
                  <c:v>8.98</c:v>
                </c:pt>
                <c:pt idx="6">
                  <c:v>8.8033009911255764</c:v>
                </c:pt>
                <c:pt idx="7">
                  <c:v>9.0536405674425904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7-4008-988A-558D8B0F8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313344"/>
        <c:axId val="976318744"/>
      </c:barChart>
      <c:catAx>
        <c:axId val="9763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318744"/>
        <c:crosses val="autoZero"/>
        <c:auto val="1"/>
        <c:lblAlgn val="ctr"/>
        <c:lblOffset val="100"/>
        <c:noMultiLvlLbl val="0"/>
      </c:catAx>
      <c:valAx>
        <c:axId val="976318744"/>
        <c:scaling>
          <c:orientation val="minMax"/>
          <c:min val="6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3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1116B6-E743-81F3-6040-A5D8B431A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D76BE-1A98-F44D-3D2F-ABF3A3CE2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2EBFC-DD67-4108-ACB1-8D9853AA560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65840-503D-1DEF-BEA3-BE7048E022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4D9899D-E994-4F4F-A141-86505333B9A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EEA7DD1-0D5A-48B9-854A-FF939CFA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8F813-71A7-4BA0-92EF-44024DA50D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1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en-US" dirty="0"/>
              <a:t>FREEMAN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We held multiple Workgroup Meetings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Understand work practice and duty cycle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Determine Minimum Specifications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Substantial Lighting Package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Radios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Laptop Mobile Data Terminal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Push Bumper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Storage for safety equipment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Ballistic Panels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FREEMAN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[Solution Finding]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Cross reference available vehicle battery size (usable battery) with required energy per day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Utilize data to determine vehicle quantity – are more vehicles needed to meet equipment needs 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(2) 12 hours shifts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Minimum 10 vehicles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Look at service locations and charging feasibility (Worked in parallel with utilization data)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Security operates throughout SMUD’s service territory and power generation facilities – Sacramento County, Solano County, and Eldorado County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Use data to look at possible change management opportunities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Underutilized vehicles – 1947S was not utilized because it “is a piece of junk”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FREEMAN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[Final Decision]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EV was not a valid solution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75% Solution: Upfit requirements, daily utilization, EV availability, charging infrastructure (remote locations provide level 1 charging, if at all)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Determination to proceed with Hybrid vehicles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Reduce emissions while maintaining operational efficiency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Additional Example: Meter/Elec tech Van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Duty Cycle, average milage, upfit requirements (Aux A/C, export power)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5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FREEMAN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[New Focus]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Simple First Barrier: 250 Pickup trucks – First pass using TTM Average daily milage less than 100 miles, Maximum mileage less than 200 miles – simple barrier since we can not purchase trucks at this time and we don’t have the infrastructure to support all pickup trucks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This first pass can be used for SUVs as well.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Typical vehicles include: Supervisor Vehicles, Facilities Vehicles, and Pool Vehicles 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low utilization – miles, operating time, duty cycle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Data Exists in Telematics – Formulate a plan to utilize the data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Sometimes the Data Doesn’t Exist Online – Test to gain rear world data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Telematics Highlight the Worst Offenders – Easy to identify high polluters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Replacement Strategy – Simple First pass to take a smaller bite out of a larger initiative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/>
              <a:t>Understand the Workgroup Needs/Wants – This may be a significant barrier to electrifying a fleet requiring more than just </a:t>
            </a:r>
            <a:r>
              <a:rPr lang="en-US" sz="1200"/>
              <a:t>a vehicle</a:t>
            </a:r>
            <a:endParaRPr lang="en-US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F545F-8398-4B4B-A22A-A0C9B6064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0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E8C1B-495B-4289-89BB-D2FE13A7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7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E8C1B-495B-4289-89BB-D2FE13A7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9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E8C1B-495B-4289-89BB-D2FE13A7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78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/>
              <a:t>BOSWORTH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[Problem Statement]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Executive direction to electrify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Director direction to electrify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Keep the Lights On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Meet end user’s requirements to effectively perform their job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[As Fleet and as Fleet’s Engineers, we do not want to tell other departments how to do their job; we want to find solutions to problems]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Identify gross polluters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Idle time is a significant contribution to fleet emissions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Security Highest idle time in SMUD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Repeatable Process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Create a process to aid with evaluating other workgroup’s vehicles. </a:t>
            </a:r>
            <a:endParaRPr lang="en-US" dirty="0">
              <a:cs typeface="Calibri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We don’t want this to be a one time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en-US" dirty="0"/>
              <a:t>BOSWORTH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[Utilize Telematics] - Create a repeatable process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Calculate energy usage based on fuel consumption to determine minimum battery size (Focus on fuel consumption rather than mileage)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Five Months' worth of usable data using telematic [data from July 2023]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Idle time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Drive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6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en-US" dirty="0"/>
              <a:t>BOSWORTH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[Test Data] with current EVs (to determine idle kW consumption)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Ran a test with current inventory of Bolt EVs, ID.4, Leaf, Mach E, mimicking average idle time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Consistent radio, air conditioner, state of charge, ambient temperature settings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BOSWORTH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7DD1-0D5A-48B9-854A-FF939CFA83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4BB5-074F-4307-8AAA-329C464893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007" y="615983"/>
            <a:ext cx="11074988" cy="2972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6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5400" b="1">
                <a:solidFill>
                  <a:schemeClr val="bg1"/>
                </a:solidFill>
              </a:defRPr>
            </a:lvl2pPr>
            <a:lvl3pPr>
              <a:defRPr sz="5400" b="1">
                <a:solidFill>
                  <a:schemeClr val="bg1"/>
                </a:solidFill>
              </a:defRPr>
            </a:lvl3pPr>
            <a:lvl4pPr>
              <a:defRPr sz="5400" b="1">
                <a:solidFill>
                  <a:schemeClr val="bg1"/>
                </a:solidFill>
              </a:defRPr>
            </a:lvl4pPr>
            <a:lvl5pP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One two three </a:t>
            </a:r>
            <a:br>
              <a:rPr lang="en-US"/>
            </a:br>
            <a:r>
              <a:rPr lang="en-US"/>
              <a:t>four five six </a:t>
            </a:r>
            <a:br>
              <a:rPr lang="en-US"/>
            </a:br>
            <a:r>
              <a:rPr lang="en-US"/>
              <a:t>seven eight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9E513-A6F9-414A-AEC5-E57F10230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008" y="4200909"/>
            <a:ext cx="11074987" cy="409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rgbClr val="FDB414"/>
                </a:solidFill>
              </a:defRPr>
            </a:lvl1pPr>
          </a:lstStyle>
          <a:p>
            <a:pPr lvl="0"/>
            <a:r>
              <a:rPr lang="en-US"/>
              <a:t>Day Date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C7CB5-A29C-4DF1-A310-6121331F7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34612"/>
            <a:ext cx="12192000" cy="907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68851F-08EF-489A-ACCC-813251B22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54E014-A4EB-434C-89A9-A076B144BE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53" y="6244739"/>
            <a:ext cx="1151973" cy="3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220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t.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96865-09FA-4BD5-8121-5266404C78C8}"/>
              </a:ext>
            </a:extLst>
          </p:cNvPr>
          <p:cNvSpPr/>
          <p:nvPr userDrawn="1"/>
        </p:nvSpPr>
        <p:spPr>
          <a:xfrm>
            <a:off x="0" y="6196818"/>
            <a:ext cx="12192000" cy="6611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B2A-EEF1-4A0A-A80C-A45A69D778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FE156E54-7AEF-462C-AF95-C85E83A1E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4C26A2-A325-47AC-8DAD-80B1125AA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43A6D4C7-0B32-415A-BE39-3CC85B4581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913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660947-9F55-41DD-BFB6-7A98913D1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C44B1A-8FF0-4AD5-99CC-E2B8F3638E4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44B3CAA0-10A9-4D03-9D28-0F5D568218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5C696F-D630-4F11-B432-BB3671B721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1809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Gradient_4-3-01.png">
            <a:extLst>
              <a:ext uri="{FF2B5EF4-FFF2-40B4-BE49-F238E27FC236}">
                <a16:creationId xmlns:a16="http://schemas.microsoft.com/office/drawing/2014/main" id="{1592CC26-EF7C-43A9-BCDB-C57F8D37F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4653"/>
          </a:xfrm>
          <a:prstGeom prst="rect">
            <a:avLst/>
          </a:prstGeom>
        </p:spPr>
      </p:pic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660947-9F55-41DD-BFB6-7A98913D15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C44B1A-8FF0-4AD5-99CC-E2B8F3638E4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7" name="Picture 6" descr="PoweringForward-white-01.png">
            <a:extLst>
              <a:ext uri="{FF2B5EF4-FFF2-40B4-BE49-F238E27FC236}">
                <a16:creationId xmlns:a16="http://schemas.microsoft.com/office/drawing/2014/main" id="{21B35E2B-021E-4827-BE88-9EF7BFCAC2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3509A-9812-4DD0-BFCA-2402899811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619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DC9FE3-478B-172C-31CF-2C4FC198A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9ED804-6CB7-2BF3-8122-5A35C493857B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33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38E80-2F8E-4B2B-94D1-3E95A73345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1382714"/>
            <a:ext cx="11013016" cy="472969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6" y="298938"/>
            <a:ext cx="11013220" cy="6408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520EF-26FF-4C44-AD8D-7E084CB78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2E8E0-085B-1818-5AB0-53DBADC4F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402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DC9FE3-478B-172C-31CF-2C4FC198A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38E80-2F8E-4B2B-94D1-3E95A73345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1382714"/>
            <a:ext cx="11013016" cy="4729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6" y="298937"/>
            <a:ext cx="11013220" cy="9804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5568"/>
                </a:solidFill>
                <a:latin typeface="+mn-l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520EF-26FF-4C44-AD8D-7E084CB78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2E8E0-085B-1818-5AB0-53DBADC4F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581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38E80-2F8E-4B2B-94D1-3E95A73345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1382714"/>
            <a:ext cx="11013016" cy="4729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6" y="298937"/>
            <a:ext cx="11013220" cy="9804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5568"/>
                </a:solidFill>
                <a:latin typeface="+mn-l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520EF-26FF-4C44-AD8D-7E084CB78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2E8E0-085B-1818-5AB0-53DBADC4F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7412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37781B-EF0B-4A7A-A681-616F93F57D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7" y="1365251"/>
            <a:ext cx="5865283" cy="4733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D8FF81-99EB-4E94-88FE-04C0DBF33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0828" y="1365740"/>
            <a:ext cx="5006117" cy="4732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373DF3-95B0-4E4A-BD03-8F3512E19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6" y="298938"/>
            <a:ext cx="11013220" cy="96367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2 lines if needed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73B2F-2ECA-45D2-B813-90715A8E4C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ED536-607B-6E66-3BE4-0C323C228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4444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585FC8F-9814-4268-B645-84ECB0048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048" y="1434915"/>
            <a:ext cx="3972846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76298B2F-49FB-4424-A27D-6F67CC8FA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3048" y="2412602"/>
            <a:ext cx="3972846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F0AB74B6-0B8C-4DAD-9387-F51F60A939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2169" y="3361356"/>
            <a:ext cx="3972846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1068E5E-62A6-4AA4-93E9-8D34CABDAB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2169" y="4313556"/>
            <a:ext cx="3972846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101898-5A5C-4A09-B78C-7A3057569F2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4417" y="1434914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F735292-58DE-4EC8-A152-17A0B8EA11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964" y="3371445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B9D7F26B-092F-4D8C-A4B9-D5A437B74CC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3368" y="4312605"/>
            <a:ext cx="1116958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F868D29-F6BA-4B98-8838-C7BAFBE3B4C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3368" y="2403926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FAAFB008-CB43-4B65-96F4-C64129D907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4098" y="1434314"/>
            <a:ext cx="3972847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F817216B-DFEF-41C6-A1B9-E27B64ACEF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4098" y="2412001"/>
            <a:ext cx="3972847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79F17D79-D888-49A7-9B12-A87CAE17B8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3219" y="3360755"/>
            <a:ext cx="3972847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</a:t>
            </a:r>
          </a:p>
          <a:p>
            <a:pPr lvl="0"/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42D1013F-4702-4AA8-8614-7894739B4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3219" y="4312955"/>
            <a:ext cx="3972847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DB32FF43-BD21-4890-9CAD-A4DCFEBEC95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55468" y="1434312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8A298C70-5921-42E9-95B3-5A295BAB07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54015" y="3370845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7250B859-5AB0-4951-823D-B7977CB8CCD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51558" y="4312004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0977A6D8-5299-4BD9-B125-66BFBEC494F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351558" y="2403325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25912D4-0A9F-4DBD-9F38-01EC3676E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6" y="298938"/>
            <a:ext cx="11013220" cy="96367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2 lines if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7C19-75AF-4165-9DAB-7F12E56A59F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C8B4B50-C117-4894-B92B-73CD547C34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29391" y="5266106"/>
            <a:ext cx="3972846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B9AEA9DC-334E-4A8A-82B3-36421840F13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13368" y="5265155"/>
            <a:ext cx="1116958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F128F7F-91B3-4E16-8DA4-7A7AA0B81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0441" y="5265505"/>
            <a:ext cx="3972847" cy="818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63555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HeadlineLorem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29D9014F-AA8A-4384-A029-1B1418EB6543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355468" y="5264554"/>
            <a:ext cx="1117600" cy="817749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A29BB-FF90-04D5-5B81-F33A307CC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863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570AC9-0444-47CF-B75E-29B45A39F7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36D893-93B0-44FC-BFB7-15F8E8033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451" y="298938"/>
            <a:ext cx="5242495" cy="96367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2 lines if needed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D5365-6C19-4874-980B-6B1B63E20E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91FA9-C802-4466-92DE-04069E08BC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94451" y="1371601"/>
            <a:ext cx="5242983" cy="4747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BBEBE-3C3F-F5AC-8F26-4A41583D2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554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70C603-EB0A-4775-84DE-5EA264C23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29" y="6160012"/>
            <a:ext cx="1666797" cy="4431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4BB5-074F-4307-8AAA-329C464893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008" y="615983"/>
            <a:ext cx="10363200" cy="27105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6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5400" b="1">
                <a:solidFill>
                  <a:schemeClr val="bg1"/>
                </a:solidFill>
              </a:defRPr>
            </a:lvl2pPr>
            <a:lvl3pPr>
              <a:defRPr sz="5400" b="1">
                <a:solidFill>
                  <a:schemeClr val="bg1"/>
                </a:solidFill>
              </a:defRPr>
            </a:lvl3pPr>
            <a:lvl4pPr>
              <a:defRPr sz="5400" b="1">
                <a:solidFill>
                  <a:schemeClr val="bg1"/>
                </a:solidFill>
              </a:defRPr>
            </a:lvl4pPr>
            <a:lvl5pP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Exhibit to </a:t>
            </a:r>
          </a:p>
          <a:p>
            <a:pPr lvl="0"/>
            <a:r>
              <a:rPr lang="en-US"/>
              <a:t>Agenda item #____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9E513-A6F9-414A-AEC5-E57F10230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008" y="3531477"/>
            <a:ext cx="11286706" cy="13243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Board Finance &amp; Audit Committee and Special SMUD Board of Directors Meeting</a:t>
            </a:r>
          </a:p>
          <a:p>
            <a:pPr lvl="0"/>
            <a:r>
              <a:rPr lang="en-US"/>
              <a:t>Day, Month Date, 20__, scheduled to begin at _____ p.m.</a:t>
            </a:r>
          </a:p>
          <a:p>
            <a:pPr lvl="0"/>
            <a:r>
              <a:rPr lang="en-US"/>
              <a:t>Auditorium, SMUD Headquarters Building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C7CB5-A29C-4DF1-A310-6121331F7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34612"/>
            <a:ext cx="12192000" cy="907256"/>
          </a:xfrm>
          <a:prstGeom prst="rect">
            <a:avLst/>
          </a:prstGeom>
        </p:spPr>
      </p:pic>
      <p:pic>
        <p:nvPicPr>
          <p:cNvPr id="8" name="Picture 7" descr="PoweringForward-white-01.png">
            <a:extLst>
              <a:ext uri="{FF2B5EF4-FFF2-40B4-BE49-F238E27FC236}">
                <a16:creationId xmlns:a16="http://schemas.microsoft.com/office/drawing/2014/main" id="{ED25E078-A149-4C53-818B-BDD8216802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08" y="6241496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9A754-533E-4382-B666-3BE2033FC8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571" y="6157573"/>
            <a:ext cx="1666796" cy="4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Gradient_4-3-01.png">
            <a:extLst>
              <a:ext uri="{FF2B5EF4-FFF2-40B4-BE49-F238E27FC236}">
                <a16:creationId xmlns:a16="http://schemas.microsoft.com/office/drawing/2014/main" id="{1592CC26-EF7C-43A9-BCDB-C57F8D37F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4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4BB5-074F-4307-8AAA-329C464893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007" y="615983"/>
            <a:ext cx="11074988" cy="2972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6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5400" b="1">
                <a:solidFill>
                  <a:schemeClr val="bg1"/>
                </a:solidFill>
              </a:defRPr>
            </a:lvl2pPr>
            <a:lvl3pPr>
              <a:defRPr sz="5400" b="1">
                <a:solidFill>
                  <a:schemeClr val="bg1"/>
                </a:solidFill>
              </a:defRPr>
            </a:lvl3pPr>
            <a:lvl4pPr>
              <a:defRPr sz="5400" b="1">
                <a:solidFill>
                  <a:schemeClr val="bg1"/>
                </a:solidFill>
              </a:defRPr>
            </a:lvl4pPr>
            <a:lvl5pP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One two three </a:t>
            </a:r>
            <a:br>
              <a:rPr lang="en-US"/>
            </a:br>
            <a:r>
              <a:rPr lang="en-US"/>
              <a:t>four five six </a:t>
            </a:r>
            <a:br>
              <a:rPr lang="en-US"/>
            </a:br>
            <a:r>
              <a:rPr lang="en-US"/>
              <a:t>seven eight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9E513-A6F9-414A-AEC5-E57F10230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008" y="4200909"/>
            <a:ext cx="11074987" cy="409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rgbClr val="FDB414"/>
                </a:solidFill>
              </a:defRPr>
            </a:lvl1pPr>
          </a:lstStyle>
          <a:p>
            <a:pPr lvl="0"/>
            <a:r>
              <a:rPr lang="en-US"/>
              <a:t>Day Date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C7CB5-A29C-4DF1-A310-6121331F77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34612"/>
            <a:ext cx="12192000" cy="907256"/>
          </a:xfrm>
          <a:prstGeom prst="rect">
            <a:avLst/>
          </a:prstGeom>
        </p:spPr>
      </p:pic>
      <p:pic>
        <p:nvPicPr>
          <p:cNvPr id="8" name="Picture 7" descr="PoweringForward-white-01.png">
            <a:extLst>
              <a:ext uri="{FF2B5EF4-FFF2-40B4-BE49-F238E27FC236}">
                <a16:creationId xmlns:a16="http://schemas.microsoft.com/office/drawing/2014/main" id="{6C145525-422D-4B52-B0CF-A638EC9492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BC291-70BE-4C41-8EED-6AE464D79F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502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507858"/>
            <a:ext cx="11013220" cy="7547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B7A442-7600-4855-B4F8-AF0E65C5BA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419225"/>
            <a:ext cx="11012487" cy="457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BE711-262F-4F17-9C63-7EAA11ED7B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7113-2451-4536-BD89-4AB5B7C32B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8AA6-7570-4627-ADAF-6C7C6BC541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AF0296-CAE7-470C-8ACD-8012E6344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507858"/>
            <a:ext cx="11013220" cy="7547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38E672F-7EA7-4C27-8642-32ADBB355A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9" y="1419225"/>
            <a:ext cx="5359238" cy="457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47153B6-10AE-4223-8ED2-F666A2768D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8875" y="1419225"/>
            <a:ext cx="5428072" cy="4572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2AE08-5854-4083-95FD-CBE2B187B7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August 17,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94533-EB62-4D98-B2D8-3DA2970821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3B6F-9211-45F8-B8EB-8AB13B3139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0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L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570AC9-0444-47CF-B75E-29B45A39F7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A3D39EC-5453-47E8-A0D0-AFF83A78BD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2185" y="1419225"/>
            <a:ext cx="5294762" cy="4572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227D86-4F47-44A6-9A87-B33228B31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2185" y="507858"/>
            <a:ext cx="5294762" cy="7547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8373B-5334-4647-B11E-9E596A221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August 17,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76EC7-BDEA-4B90-A6E6-B2A5BEA62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F9AAF-345E-475C-86B5-92F8F6207A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9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acts w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505814"/>
            <a:ext cx="11013220" cy="76915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FAAFB008-CB43-4B65-96F4-C64129D907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4099" y="143431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F817216B-DFEF-41C6-A1B9-E27B64ACEF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4099" y="242974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79F17D79-D888-49A7-9B12-A87CAE17B8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3220" y="3425178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42D1013F-4702-4AA8-8614-7894739B4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0799" y="4416592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129806AA-54D7-4685-89E2-BF749995F0C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2170" y="1435100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09CBEB83-77BD-4B79-8C73-226D6C48BD3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62170" y="2426165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D64F2E22-105D-45F7-A26B-B1201BACE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62170" y="3419576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10F41CD0-59F6-4088-BF3B-7B258F2C171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55470" y="4412987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BA8E64CC-8F77-4368-9993-E4D27852B43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26347" y="143431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9F7C5EF2-FC2C-4D2B-A135-E9AE2D7370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26347" y="242974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B253ECF3-3B0C-47FF-9990-56BA7ECD4B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15468" y="3425178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092A8DEA-5AA7-4010-9709-D79E33B7EA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33047" y="4416592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C81FF01-25D9-469C-8CE8-78194AD308C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4418" y="1435100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2AD07EEB-5570-4F47-804A-228F91DD43D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4418" y="2426165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18D2FCE9-30A9-48A8-8583-DD34349F516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4418" y="3419576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B3E90AC5-F24F-48AD-88AF-B473C474272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17718" y="4412987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CF2E-3D59-42B1-A741-3ABC7A4B2EE6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r>
              <a:rPr lang="en-US" dirty="0"/>
              <a:t>August 17,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52DB-224E-493D-B09A-C894F25287CD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7DC35-E390-47A8-8DAB-E902804817E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94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07" y="6159487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476261"/>
            <a:ext cx="11506200" cy="1644887"/>
          </a:xfrm>
        </p:spPr>
        <p:txBody>
          <a:bodyPr anchor="t">
            <a:normAutofit/>
          </a:bodyPr>
          <a:lstStyle>
            <a:lvl1pPr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US" sz="5867" b="0" i="0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Presentation option 1</a:t>
            </a:r>
            <a:br>
              <a:rPr lang="en-US" sz="5333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5333" dirty="0">
                <a:solidFill>
                  <a:srgbClr val="FFFFFF"/>
                </a:solidFill>
                <a:latin typeface="Arial"/>
                <a:cs typeface="Arial"/>
              </a:rPr>
              <a:t>cover title Arial 40 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2231557"/>
            <a:ext cx="11506200" cy="548995"/>
          </a:xfrm>
        </p:spPr>
        <p:txBody>
          <a:bodyPr/>
          <a:lstStyle>
            <a:lvl1pPr marL="457154" marR="0" indent="-457154" algn="l" defTabSz="609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>
                <a:solidFill>
                  <a:schemeClr val="bg1"/>
                </a:solidFill>
              </a:defRPr>
            </a:lvl1pPr>
            <a:lvl2pPr marL="60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667" dirty="0">
                <a:solidFill>
                  <a:srgbClr val="FFFFFF"/>
                </a:solidFill>
                <a:latin typeface="Arial"/>
                <a:cs typeface="Arial"/>
              </a:rPr>
              <a:t>Name Surname of Presenter Arial 20 </a:t>
            </a:r>
            <a:r>
              <a:rPr lang="en-US" sz="2667" dirty="0" err="1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lang="en-US" sz="2667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0734-11 exports dot lines 3 color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285" y="2181354"/>
            <a:ext cx="6852553" cy="45719"/>
          </a:xfrm>
          <a:prstGeom prst="rect">
            <a:avLst/>
          </a:prstGeom>
        </p:spPr>
      </p:pic>
      <p:pic>
        <p:nvPicPr>
          <p:cNvPr id="14" name="Picture 13" descr="0734-11 exports dot lines 3 color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285" y="2840770"/>
            <a:ext cx="6852553" cy="45719"/>
          </a:xfrm>
          <a:prstGeom prst="rect">
            <a:avLst/>
          </a:prstGeom>
        </p:spPr>
      </p:pic>
      <p:pic>
        <p:nvPicPr>
          <p:cNvPr id="7" name="Picture 6" descr="0734-11 orange wave bottom mask.png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73" y="3541776"/>
            <a:ext cx="12214577" cy="33162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2272" y="6278321"/>
            <a:ext cx="4515328" cy="492561"/>
          </a:xfrm>
          <a:prstGeom prst="rect">
            <a:avLst/>
          </a:prstGeom>
          <a:noFill/>
        </p:spPr>
        <p:txBody>
          <a:bodyPr wrap="square" lIns="121911" tIns="60955" rIns="121911" bIns="60955" rtlCol="0">
            <a:spAutoFit/>
          </a:bodyPr>
          <a:lstStyle/>
          <a:p>
            <a:r>
              <a:rPr lang="en-US" sz="2401" dirty="0">
                <a:solidFill>
                  <a:srgbClr val="4A4A30"/>
                </a:solidFill>
                <a:latin typeface="Arial"/>
                <a:cs typeface="Arial"/>
              </a:rPr>
              <a:t>Powering forward. Together.</a:t>
            </a:r>
            <a:endParaRPr lang="en-US" sz="1600" baseline="30000" dirty="0">
              <a:solidFill>
                <a:srgbClr val="4A4A30"/>
              </a:solidFill>
              <a:latin typeface="Arial"/>
              <a:cs typeface="Arial"/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33351"/>
            <a:ext cx="11506200" cy="788988"/>
          </a:xfrm>
        </p:spPr>
        <p:txBody>
          <a:bodyPr>
            <a:normAutofit/>
          </a:bodyPr>
          <a:lstStyle>
            <a:lvl1pPr>
              <a:buNone/>
              <a:defRPr sz="240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 Arial 18pt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734-11 orange wave bottom mask.pn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73" y="4117505"/>
            <a:ext cx="12214577" cy="27405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2272" y="6278321"/>
            <a:ext cx="4515328" cy="492561"/>
          </a:xfrm>
          <a:prstGeom prst="rect">
            <a:avLst/>
          </a:prstGeom>
          <a:noFill/>
        </p:spPr>
        <p:txBody>
          <a:bodyPr wrap="square" lIns="121911" tIns="60955" rIns="121911" bIns="60955" rtlCol="0">
            <a:spAutoFit/>
          </a:bodyPr>
          <a:lstStyle/>
          <a:p>
            <a:r>
              <a:rPr lang="en-US" sz="2401" dirty="0">
                <a:solidFill>
                  <a:srgbClr val="4A4A30"/>
                </a:solidFill>
                <a:latin typeface="Arial"/>
                <a:cs typeface="Arial"/>
              </a:rPr>
              <a:t>Powering forward. Together.</a:t>
            </a:r>
            <a:endParaRPr lang="en-US" sz="1600" baseline="30000" dirty="0">
              <a:solidFill>
                <a:srgbClr val="4A4A30"/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476261"/>
            <a:ext cx="11506200" cy="1644887"/>
          </a:xfrm>
        </p:spPr>
        <p:txBody>
          <a:bodyPr anchor="t">
            <a:normAutofit/>
          </a:bodyPr>
          <a:lstStyle>
            <a:lvl1pPr>
              <a:defRPr sz="5333" baseline="0">
                <a:solidFill>
                  <a:srgbClr val="635550"/>
                </a:solidFill>
              </a:defRPr>
            </a:lvl1pPr>
          </a:lstStyle>
          <a:p>
            <a:r>
              <a:rPr lang="en-US" sz="5867" b="0" i="0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Presentation option 1</a:t>
            </a:r>
            <a:br>
              <a:rPr lang="en-US" sz="5333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5333" dirty="0">
                <a:solidFill>
                  <a:srgbClr val="FFFFFF"/>
                </a:solidFill>
                <a:latin typeface="Arial"/>
                <a:cs typeface="Arial"/>
              </a:rPr>
              <a:t>cover title Arial 40 pt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2231557"/>
            <a:ext cx="11506200" cy="548995"/>
          </a:xfrm>
        </p:spPr>
        <p:txBody>
          <a:bodyPr/>
          <a:lstStyle>
            <a:lvl1pPr marL="457154" marR="0" indent="-457154" algn="l" defTabSz="609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>
                <a:solidFill>
                  <a:srgbClr val="635550"/>
                </a:solidFill>
              </a:defRPr>
            </a:lvl1pPr>
            <a:lvl2pPr marL="60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667" dirty="0">
                <a:solidFill>
                  <a:srgbClr val="FFFFFF"/>
                </a:solidFill>
                <a:latin typeface="Arial"/>
                <a:cs typeface="Arial"/>
              </a:rPr>
              <a:t>Name Surname of Presenter Arial 20 pt</a:t>
            </a:r>
          </a:p>
          <a:p>
            <a:pPr algn="l"/>
            <a:endParaRPr lang="en-US" sz="2667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33351"/>
            <a:ext cx="11506200" cy="788988"/>
          </a:xfrm>
        </p:spPr>
        <p:txBody>
          <a:bodyPr>
            <a:normAutofit/>
          </a:bodyPr>
          <a:lstStyle>
            <a:lvl1pPr>
              <a:buNone/>
              <a:defRPr sz="2401">
                <a:solidFill>
                  <a:srgbClr val="63555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 Arial 18pt</a:t>
            </a:r>
          </a:p>
        </p:txBody>
      </p:sp>
      <p:pic>
        <p:nvPicPr>
          <p:cNvPr id="21" name="Picture 20" descr="0734-11 exports dot lines 3 colo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61"/>
          <a:stretch>
            <a:fillRect/>
          </a:stretch>
        </p:blipFill>
        <p:spPr>
          <a:xfrm>
            <a:off x="412285" y="2768713"/>
            <a:ext cx="6852553" cy="152400"/>
          </a:xfrm>
          <a:prstGeom prst="rect">
            <a:avLst/>
          </a:prstGeom>
        </p:spPr>
      </p:pic>
      <p:pic>
        <p:nvPicPr>
          <p:cNvPr id="22" name="Picture 21" descr="0734-11 exports dot lines 3 colo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61"/>
          <a:stretch>
            <a:fillRect/>
          </a:stretch>
        </p:blipFill>
        <p:spPr>
          <a:xfrm>
            <a:off x="412285" y="2102611"/>
            <a:ext cx="6852553" cy="15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34-11 exports white wave botto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" y="3627345"/>
            <a:ext cx="12191187" cy="32306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2272" y="4886337"/>
            <a:ext cx="10363200" cy="1470025"/>
          </a:xfrm>
        </p:spPr>
        <p:txBody>
          <a:bodyPr anchor="t">
            <a:normAutofit/>
          </a:bodyPr>
          <a:lstStyle>
            <a:lvl1pPr>
              <a:defRPr sz="4535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Title for section divider</a:t>
            </a:r>
            <a:b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</a:br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Arial 34pt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34-11 exports white wave botto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" y="3627345"/>
            <a:ext cx="12191187" cy="32306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2272" y="371484"/>
            <a:ext cx="10363200" cy="1470025"/>
          </a:xfrm>
        </p:spPr>
        <p:txBody>
          <a:bodyPr anchor="t">
            <a:normAutofit/>
          </a:bodyPr>
          <a:lstStyle>
            <a:lvl1pPr>
              <a:defRPr sz="453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Title for section divider</a:t>
            </a:r>
            <a:b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</a:br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Arial 34pt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34-11 dot ps PMS 7528 100lpi x 10in.jp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12192000" cy="6327501"/>
            <a:chOff x="0" y="0"/>
            <a:chExt cx="9144000" cy="6327501"/>
          </a:xfrm>
        </p:grpSpPr>
        <p:pic>
          <p:nvPicPr>
            <p:cNvPr id="6" name="Picture 5" descr="0734-11 exports white wave mask top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" y="945092"/>
              <a:ext cx="9143391" cy="538240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945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sp>
        <p:nvSpPr>
          <p:cNvPr id="9" name="Subtitle 9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12281" y="1702911"/>
            <a:ext cx="11055464" cy="4421671"/>
          </a:xfrm>
        </p:spPr>
        <p:txBody>
          <a:bodyPr anchor="t">
            <a:normAutofit/>
          </a:bodyPr>
          <a:lstStyle>
            <a:lvl1pPr>
              <a:defRPr sz="3733">
                <a:solidFill>
                  <a:srgbClr val="6355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3733" dirty="0">
                <a:solidFill>
                  <a:srgbClr val="4A4A30"/>
                </a:solidFill>
                <a:latin typeface="Arial"/>
                <a:cs typeface="Arial"/>
              </a:rPr>
              <a:t>Topics (Arial 28pt)</a:t>
            </a:r>
          </a:p>
        </p:txBody>
      </p:sp>
      <p:pic>
        <p:nvPicPr>
          <p:cNvPr id="10" name="Picture 9" descr="0734-11 exports dot lines 3 color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61"/>
          <a:stretch>
            <a:fillRect/>
          </a:stretch>
        </p:blipFill>
        <p:spPr>
          <a:xfrm>
            <a:off x="412285" y="1405511"/>
            <a:ext cx="6852553" cy="1143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2272" y="142875"/>
            <a:ext cx="10972800" cy="1143000"/>
          </a:xfrm>
        </p:spPr>
        <p:txBody>
          <a:bodyPr>
            <a:normAutofit/>
          </a:bodyPr>
          <a:lstStyle>
            <a:lvl1pPr marL="0" marR="0" indent="0" defTabSz="6095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535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6095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535" b="0" i="0" u="none" strike="noStrike" kern="1200" cap="none" spc="0" normalizeH="0" baseline="0" noProof="0" dirty="0">
                <a:ln>
                  <a:noFill/>
                </a:ln>
                <a:solidFill>
                  <a:srgbClr val="4A4A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Contents/Agenda</a:t>
            </a:r>
            <a:br>
              <a:rPr kumimoji="0" lang="en-US" sz="4535" b="0" i="0" u="none" strike="noStrike" kern="1200" cap="none" spc="0" normalizeH="0" baseline="0" noProof="0" dirty="0">
                <a:ln>
                  <a:noFill/>
                </a:ln>
                <a:solidFill>
                  <a:srgbClr val="4A4A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4535" b="0" i="0" u="none" strike="noStrike" kern="1200" cap="none" spc="0" normalizeH="0" baseline="0" noProof="0" dirty="0">
                <a:ln>
                  <a:noFill/>
                </a:ln>
                <a:solidFill>
                  <a:srgbClr val="4A4A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Arial 34pt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14527" y="6302734"/>
            <a:ext cx="1371600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336A-8BCF-FF43-808C-413F5E8F735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2" y="6302734"/>
            <a:ext cx="695421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4BB5-074F-4307-8AAA-329C464893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007" y="615983"/>
            <a:ext cx="11074988" cy="2972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6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5400" b="1">
                <a:solidFill>
                  <a:schemeClr val="bg1"/>
                </a:solidFill>
              </a:defRPr>
            </a:lvl2pPr>
            <a:lvl3pPr>
              <a:defRPr sz="5400" b="1">
                <a:solidFill>
                  <a:schemeClr val="bg1"/>
                </a:solidFill>
              </a:defRPr>
            </a:lvl3pPr>
            <a:lvl4pPr>
              <a:defRPr sz="5400" b="1">
                <a:solidFill>
                  <a:schemeClr val="bg1"/>
                </a:solidFill>
              </a:defRPr>
            </a:lvl4pPr>
            <a:lvl5pP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One two three </a:t>
            </a:r>
            <a:br>
              <a:rPr lang="en-US"/>
            </a:br>
            <a:r>
              <a:rPr lang="en-US"/>
              <a:t>four five six </a:t>
            </a:r>
            <a:br>
              <a:rPr lang="en-US"/>
            </a:br>
            <a:r>
              <a:rPr lang="en-US"/>
              <a:t>seven eight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9E513-A6F9-414A-AEC5-E57F10230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008" y="4200909"/>
            <a:ext cx="11074987" cy="409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rgbClr val="FDB414"/>
                </a:solidFill>
              </a:defRPr>
            </a:lvl1pPr>
          </a:lstStyle>
          <a:p>
            <a:pPr lvl="0"/>
            <a:r>
              <a:rPr lang="en-US"/>
              <a:t>Day Date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C7CB5-A29C-4DF1-A310-6121331F7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34612"/>
            <a:ext cx="12192000" cy="907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92ED4-2F2D-44E3-B500-1E42515BF0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7D8065-81A2-4155-A224-94777A3CD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53" y="6244739"/>
            <a:ext cx="1151973" cy="3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5029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34-11 dot ps PMS 7528 100lpi x 10in.jp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0734-11 exports dot lines 3 colors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 hasCustomPrompt="1"/>
          </p:nvPr>
        </p:nvSpPr>
        <p:spPr>
          <a:xfrm>
            <a:off x="412281" y="1702907"/>
            <a:ext cx="11055464" cy="4440721"/>
          </a:xfrm>
        </p:spPr>
        <p:txBody>
          <a:bodyPr anchor="t">
            <a:normAutofit/>
          </a:bodyPr>
          <a:lstStyle>
            <a:lvl1pPr>
              <a:defRPr sz="3733">
                <a:solidFill>
                  <a:srgbClr val="6355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3733" dirty="0">
                <a:solidFill>
                  <a:srgbClr val="4A4A30"/>
                </a:solidFill>
                <a:latin typeface="Arial"/>
                <a:cs typeface="Arial"/>
              </a:rPr>
              <a:t>Topics (Arial 28pt)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2272" y="142875"/>
            <a:ext cx="10972800" cy="1143000"/>
          </a:xfrm>
        </p:spPr>
        <p:txBody>
          <a:bodyPr>
            <a:normAutofit/>
          </a:bodyPr>
          <a:lstStyle>
            <a:lvl1pPr marL="0" marR="0" indent="0" defTabSz="6095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535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6095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535" b="0" i="0" u="none" strike="noStrike" kern="1200" cap="none" spc="0" normalizeH="0" baseline="0" noProof="0" dirty="0">
                <a:ln>
                  <a:noFill/>
                </a:ln>
                <a:solidFill>
                  <a:srgbClr val="4A4A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Contents/Agenda</a:t>
            </a:r>
            <a:br>
              <a:rPr kumimoji="0" lang="en-US" sz="4535" b="0" i="0" u="none" strike="noStrike" kern="1200" cap="none" spc="0" normalizeH="0" baseline="0" noProof="0" dirty="0">
                <a:ln>
                  <a:noFill/>
                </a:ln>
                <a:solidFill>
                  <a:srgbClr val="4A4A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4535" b="0" i="0" u="none" strike="noStrike" kern="1200" cap="none" spc="0" normalizeH="0" baseline="0" noProof="0" dirty="0">
                <a:ln>
                  <a:noFill/>
                </a:ln>
                <a:solidFill>
                  <a:srgbClr val="4A4A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Arial 34pt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14527" y="6302734"/>
            <a:ext cx="1371600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336A-8BCF-FF43-808C-413F5E8F735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2" y="6302734"/>
            <a:ext cx="695421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272" y="274637"/>
            <a:ext cx="11170128" cy="1143000"/>
          </a:xfrm>
        </p:spPr>
        <p:txBody>
          <a:bodyPr/>
          <a:lstStyle>
            <a:lvl1pPr>
              <a:defRPr sz="5867">
                <a:solidFill>
                  <a:schemeClr val="accent2"/>
                </a:solidFill>
              </a:defRPr>
            </a:lvl1pPr>
          </a:lstStyle>
          <a:p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Insert slide title (on two lines if needed) Arial 34pt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272" y="1600201"/>
            <a:ext cx="11170128" cy="4525963"/>
          </a:xfrm>
        </p:spPr>
        <p:txBody>
          <a:bodyPr/>
          <a:lstStyle>
            <a:lvl1pPr>
              <a:defRPr sz="4001">
                <a:solidFill>
                  <a:srgbClr val="635550"/>
                </a:solidFill>
              </a:defRPr>
            </a:lvl1pPr>
            <a:lvl2pPr>
              <a:defRPr sz="3468">
                <a:solidFill>
                  <a:srgbClr val="635550"/>
                </a:solidFill>
              </a:defRPr>
            </a:lvl2pPr>
            <a:lvl3pPr>
              <a:defRPr sz="2935">
                <a:solidFill>
                  <a:srgbClr val="635550"/>
                </a:solidFill>
              </a:defRPr>
            </a:lvl3pPr>
            <a:lvl4pPr>
              <a:defRPr sz="2401">
                <a:solidFill>
                  <a:srgbClr val="635550"/>
                </a:solidFill>
              </a:defRPr>
            </a:lvl4pPr>
            <a:lvl5pPr>
              <a:defRPr sz="2401">
                <a:solidFill>
                  <a:srgbClr val="635550"/>
                </a:solidFill>
              </a:defRPr>
            </a:lvl5pPr>
          </a:lstStyle>
          <a:p>
            <a:pPr lvl="0"/>
            <a:r>
              <a:rPr lang="en-US" dirty="0"/>
              <a:t>Click to edit Master text styles (Arial 30pt)</a:t>
            </a:r>
          </a:p>
          <a:p>
            <a:pPr lvl="1"/>
            <a:r>
              <a:rPr lang="en-US" dirty="0"/>
              <a:t>Second level (Arial 26pt)</a:t>
            </a:r>
          </a:p>
          <a:p>
            <a:pPr lvl="2"/>
            <a:r>
              <a:rPr lang="en-US" dirty="0"/>
              <a:t>Third level (Arial 22pt)</a:t>
            </a:r>
          </a:p>
          <a:p>
            <a:pPr lvl="3"/>
            <a:r>
              <a:rPr lang="en-US" dirty="0"/>
              <a:t>Fourth level (Arial 18pt)</a:t>
            </a:r>
          </a:p>
          <a:p>
            <a:pPr lvl="4"/>
            <a:r>
              <a:rPr lang="en-US" dirty="0"/>
              <a:t>Fifth level (Arial 18pt)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336A-8BCF-FF43-808C-413F5E8F735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0734-11 exports dot lines 3 colors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08818" y="1724028"/>
            <a:ext cx="5283197" cy="4201629"/>
          </a:xfrm>
        </p:spPr>
        <p:txBody>
          <a:bodyPr anchor="ctr"/>
          <a:lstStyle>
            <a:lvl1pPr algn="ctr">
              <a:buNone/>
              <a:defRPr sz="3733" i="1" baseline="0">
                <a:solidFill>
                  <a:srgbClr val="E84814"/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dirty="0"/>
              <a:t>Insert photo here</a:t>
            </a:r>
          </a:p>
        </p:txBody>
      </p:sp>
      <p:sp>
        <p:nvSpPr>
          <p:cNvPr id="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2275" y="254011"/>
            <a:ext cx="11132499" cy="1151511"/>
          </a:xfrm>
        </p:spPr>
        <p:txBody>
          <a:bodyPr anchor="t">
            <a:normAutofit/>
          </a:bodyPr>
          <a:lstStyle>
            <a:lvl1pPr>
              <a:defRPr sz="4535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Insert slide title (on two lines if needed) Arial 34pt</a:t>
            </a:r>
          </a:p>
        </p:txBody>
      </p:sp>
      <p:sp>
        <p:nvSpPr>
          <p:cNvPr id="7" name="Subtitle 9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12275" y="1721958"/>
            <a:ext cx="6496528" cy="4203700"/>
          </a:xfrm>
        </p:spPr>
        <p:txBody>
          <a:bodyPr anchor="t">
            <a:normAutofit/>
          </a:bodyPr>
          <a:lstStyle>
            <a:lvl1pPr>
              <a:defRPr sz="3733">
                <a:solidFill>
                  <a:srgbClr val="6355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3733" dirty="0">
                <a:solidFill>
                  <a:srgbClr val="4A4A30"/>
                </a:solidFill>
                <a:latin typeface="Arial"/>
                <a:cs typeface="Arial"/>
              </a:rPr>
              <a:t>Insert body text here (Arial 28pt)</a:t>
            </a:r>
          </a:p>
        </p:txBody>
      </p:sp>
      <p:pic>
        <p:nvPicPr>
          <p:cNvPr id="10" name="Picture 9" descr="0734-11 exports dot lines 3 colors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4527" y="6302734"/>
            <a:ext cx="1371600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336A-8BCF-FF43-808C-413F5E8F735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2" y="6302734"/>
            <a:ext cx="695421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2759" y="1705988"/>
            <a:ext cx="5242981" cy="424713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35550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 (Arial 24 pt)</a:t>
            </a:r>
          </a:p>
        </p:txBody>
      </p:sp>
      <p:pic>
        <p:nvPicPr>
          <p:cNvPr id="5" name="Picture 4" descr="0734-11 dot ps PMS 7528 100lpi x 10in.jpg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5741" y="1612893"/>
            <a:ext cx="5904091" cy="446088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 userDrawn="1">
            <p:ph type="ctrTitle" idx="4294967295" hasCustomPrompt="1"/>
          </p:nvPr>
        </p:nvSpPr>
        <p:spPr>
          <a:xfrm>
            <a:off x="412274" y="254006"/>
            <a:ext cx="11147553" cy="1155700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z="4535" dirty="0">
                <a:solidFill>
                  <a:srgbClr val="E84814"/>
                </a:solidFill>
                <a:latin typeface="Arial"/>
                <a:cs typeface="Arial"/>
              </a:rPr>
              <a:t>Insert slide title (on two lines if needed) Arial 34pt</a:t>
            </a:r>
            <a:endParaRPr lang="en-US" sz="4535" dirty="0">
              <a:latin typeface="Arial"/>
              <a:cs typeface="Arial"/>
            </a:endParaRPr>
          </a:p>
        </p:txBody>
      </p:sp>
      <p:sp>
        <p:nvSpPr>
          <p:cNvPr id="7" name="Subtitle 14"/>
          <p:cNvSpPr>
            <a:spLocks noGrp="1"/>
          </p:cNvSpPr>
          <p:nvPr userDrawn="1">
            <p:ph type="subTitle" idx="4294967295" hasCustomPrompt="1"/>
          </p:nvPr>
        </p:nvSpPr>
        <p:spPr>
          <a:xfrm>
            <a:off x="5757348" y="1705988"/>
            <a:ext cx="5802489" cy="4247139"/>
          </a:xfrm>
        </p:spPr>
        <p:txBody>
          <a:bodyPr>
            <a:normAutofit/>
          </a:bodyPr>
          <a:lstStyle>
            <a:lvl1pPr>
              <a:defRPr>
                <a:solidFill>
                  <a:srgbClr val="635550"/>
                </a:solidFill>
              </a:defRPr>
            </a:lvl1pPr>
            <a:lvl2pPr>
              <a:defRPr>
                <a:solidFill>
                  <a:srgbClr val="635550"/>
                </a:solidFill>
              </a:defRPr>
            </a:lvl2pPr>
            <a:lvl3pPr>
              <a:defRPr sz="2401">
                <a:solidFill>
                  <a:srgbClr val="635550"/>
                </a:solidFill>
              </a:defRPr>
            </a:lvl3pPr>
            <a:lvl4pPr>
              <a:defRPr>
                <a:solidFill>
                  <a:srgbClr val="635550"/>
                </a:solidFill>
              </a:defRPr>
            </a:lvl4pPr>
            <a:lvl5pPr>
              <a:defRPr>
                <a:solidFill>
                  <a:srgbClr val="635550"/>
                </a:solidFill>
              </a:defRPr>
            </a:lvl5pPr>
          </a:lstStyle>
          <a:p>
            <a:pPr marL="457154" lvl="0" indent="-457154" algn="l">
              <a:buFont typeface="Arial"/>
              <a:buChar char="•"/>
              <a:defRPr/>
            </a:pPr>
            <a:r>
              <a:rPr lang="en-US" sz="2935" dirty="0">
                <a:solidFill>
                  <a:srgbClr val="4A4A30"/>
                </a:solidFill>
              </a:rPr>
              <a:t>Leadership Level 1   Arial 22pt</a:t>
            </a:r>
          </a:p>
          <a:p>
            <a:pPr marL="990502" lvl="1" indent="-380964" algn="l">
              <a:buFont typeface="Arial"/>
              <a:buChar char="–"/>
            </a:pPr>
            <a:r>
              <a:rPr lang="en-US" sz="2667" dirty="0">
                <a:solidFill>
                  <a:srgbClr val="4A4A30"/>
                </a:solidFill>
              </a:rPr>
              <a:t>Second level           Arial 20pt </a:t>
            </a:r>
          </a:p>
          <a:p>
            <a:pPr marL="1523850" lvl="2" indent="-304768" algn="l">
              <a:buFont typeface="Arial"/>
              <a:buChar char="•"/>
              <a:defRPr/>
            </a:pPr>
            <a:r>
              <a:rPr lang="en-US" sz="2133" dirty="0">
                <a:solidFill>
                  <a:srgbClr val="4A4A30"/>
                </a:solidFill>
                <a:latin typeface="Arial"/>
                <a:cs typeface="Arial"/>
              </a:rPr>
              <a:t>Third level                  Arial 16 pt</a:t>
            </a:r>
          </a:p>
          <a:p>
            <a:pPr marL="2133387" lvl="3" indent="-304768" algn="l">
              <a:buFont typeface="Arial"/>
              <a:buChar char="–"/>
            </a:pPr>
            <a:r>
              <a:rPr lang="en-US" sz="2133" dirty="0">
                <a:solidFill>
                  <a:srgbClr val="4A4A30"/>
                </a:solidFill>
              </a:rPr>
              <a:t>Fourth level        Arial 16 pt</a:t>
            </a:r>
            <a:endParaRPr lang="en-US" sz="2133" dirty="0">
              <a:solidFill>
                <a:srgbClr val="4A4A30"/>
              </a:solidFill>
              <a:latin typeface="Arial"/>
              <a:cs typeface="Arial"/>
            </a:endParaRPr>
          </a:p>
          <a:p>
            <a:pPr marL="2742925" lvl="4" indent="-304768" algn="l">
              <a:buFont typeface="Arial"/>
              <a:buChar char="•"/>
            </a:pPr>
            <a:r>
              <a:rPr lang="en-US" sz="2133" dirty="0">
                <a:solidFill>
                  <a:srgbClr val="4A4A30"/>
                </a:solidFill>
                <a:latin typeface="Arial"/>
                <a:cs typeface="Arial"/>
              </a:rPr>
              <a:t>Fifth </a:t>
            </a:r>
            <a:r>
              <a:rPr lang="en-US" sz="2133" dirty="0">
                <a:solidFill>
                  <a:srgbClr val="4A4A30"/>
                </a:solidFill>
              </a:rPr>
              <a:t>level    Arial 16 pt</a:t>
            </a:r>
          </a:p>
          <a:p>
            <a:pPr algn="l">
              <a:buFont typeface="Arial"/>
              <a:buChar char="•"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4527" y="6302734"/>
            <a:ext cx="1371600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336A-8BCF-FF43-808C-413F5E8F735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2" y="6302734"/>
            <a:ext cx="695421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2" y="274637"/>
            <a:ext cx="11170128" cy="1143000"/>
          </a:xfrm>
        </p:spPr>
        <p:txBody>
          <a:bodyPr>
            <a:normAutofit/>
          </a:bodyPr>
          <a:lstStyle>
            <a:lvl1pPr>
              <a:defRPr sz="453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275" y="1600201"/>
            <a:ext cx="5417029" cy="4525963"/>
          </a:xfrm>
        </p:spPr>
        <p:txBody>
          <a:bodyPr/>
          <a:lstStyle>
            <a:lvl1pPr>
              <a:defRPr sz="3733">
                <a:solidFill>
                  <a:srgbClr val="635550"/>
                </a:solidFill>
              </a:defRPr>
            </a:lvl1pPr>
            <a:lvl2pPr>
              <a:defRPr sz="3200">
                <a:solidFill>
                  <a:srgbClr val="635550"/>
                </a:solidFill>
              </a:defRPr>
            </a:lvl2pPr>
            <a:lvl3pPr>
              <a:defRPr sz="2667">
                <a:solidFill>
                  <a:srgbClr val="635550"/>
                </a:solidFill>
              </a:defRPr>
            </a:lvl3pPr>
            <a:lvl4pPr>
              <a:defRPr sz="2401">
                <a:solidFill>
                  <a:srgbClr val="635550"/>
                </a:solidFill>
              </a:defRPr>
            </a:lvl4pPr>
            <a:lvl5pPr>
              <a:defRPr sz="2401">
                <a:solidFill>
                  <a:srgbClr val="635550"/>
                </a:solidFill>
              </a:defRPr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1"/>
            <a:ext cx="5562600" cy="4525963"/>
          </a:xfrm>
        </p:spPr>
        <p:txBody>
          <a:bodyPr/>
          <a:lstStyle>
            <a:lvl1pPr>
              <a:defRPr sz="3733">
                <a:solidFill>
                  <a:srgbClr val="635550"/>
                </a:solidFill>
              </a:defRPr>
            </a:lvl1pPr>
            <a:lvl2pPr>
              <a:defRPr sz="3200">
                <a:solidFill>
                  <a:srgbClr val="635550"/>
                </a:solidFill>
              </a:defRPr>
            </a:lvl2pPr>
            <a:lvl3pPr>
              <a:defRPr sz="2667">
                <a:solidFill>
                  <a:srgbClr val="635550"/>
                </a:solidFill>
              </a:defRPr>
            </a:lvl3pPr>
            <a:lvl4pPr>
              <a:defRPr sz="2401">
                <a:solidFill>
                  <a:srgbClr val="635550"/>
                </a:solidFill>
              </a:defRPr>
            </a:lvl4pPr>
            <a:lvl5pPr>
              <a:defRPr sz="2401">
                <a:solidFill>
                  <a:srgbClr val="635550"/>
                </a:solidFill>
              </a:defRPr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336A-8BCF-FF43-808C-413F5E8F735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0734-11 exports dot lines 3 colors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2" y="274637"/>
            <a:ext cx="11170128" cy="1143000"/>
          </a:xfrm>
        </p:spPr>
        <p:txBody>
          <a:bodyPr>
            <a:normAutofit/>
          </a:bodyPr>
          <a:lstStyle>
            <a:lvl1pPr>
              <a:defRPr sz="453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275" y="1535113"/>
            <a:ext cx="5404328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635550"/>
                </a:solidFill>
              </a:defRPr>
            </a:lvl1pPr>
            <a:lvl2pPr marL="609538" indent="0">
              <a:buNone/>
              <a:defRPr sz="2667" b="1"/>
            </a:lvl2pPr>
            <a:lvl3pPr marL="1219080" indent="0">
              <a:buNone/>
              <a:defRPr sz="2401" b="1"/>
            </a:lvl3pPr>
            <a:lvl4pPr marL="1828621" indent="0">
              <a:buNone/>
              <a:defRPr sz="2133" b="1"/>
            </a:lvl4pPr>
            <a:lvl5pPr marL="2438159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7" indent="0">
              <a:buNone/>
              <a:defRPr sz="2133" b="1"/>
            </a:lvl7pPr>
            <a:lvl8pPr marL="4266775" indent="0">
              <a:buNone/>
              <a:defRPr sz="2133" b="1"/>
            </a:lvl8pPr>
            <a:lvl9pPr marL="487631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275" y="2174875"/>
            <a:ext cx="5404328" cy="3951288"/>
          </a:xfrm>
        </p:spPr>
        <p:txBody>
          <a:bodyPr>
            <a:normAutofit/>
          </a:bodyPr>
          <a:lstStyle>
            <a:lvl1pPr>
              <a:defRPr sz="2667">
                <a:solidFill>
                  <a:srgbClr val="635550"/>
                </a:solidFill>
              </a:defRPr>
            </a:lvl1pPr>
            <a:lvl2pPr>
              <a:defRPr sz="2401">
                <a:solidFill>
                  <a:srgbClr val="635550"/>
                </a:solidFill>
              </a:defRPr>
            </a:lvl2pPr>
            <a:lvl3pPr>
              <a:defRPr sz="2133">
                <a:solidFill>
                  <a:srgbClr val="635550"/>
                </a:solidFill>
              </a:defRPr>
            </a:lvl3pPr>
            <a:lvl4pPr>
              <a:defRPr sz="1868">
                <a:solidFill>
                  <a:srgbClr val="635550"/>
                </a:solidFill>
              </a:defRPr>
            </a:lvl4pPr>
            <a:lvl5pPr>
              <a:defRPr sz="1868">
                <a:solidFill>
                  <a:srgbClr val="63555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2506" y="1535113"/>
            <a:ext cx="55499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635550"/>
                </a:solidFill>
              </a:defRPr>
            </a:lvl1pPr>
            <a:lvl2pPr marL="609538" indent="0">
              <a:buNone/>
              <a:defRPr sz="2667" b="1"/>
            </a:lvl2pPr>
            <a:lvl3pPr marL="1219080" indent="0">
              <a:buNone/>
              <a:defRPr sz="2401" b="1"/>
            </a:lvl3pPr>
            <a:lvl4pPr marL="1828621" indent="0">
              <a:buNone/>
              <a:defRPr sz="2133" b="1"/>
            </a:lvl4pPr>
            <a:lvl5pPr marL="2438159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7" indent="0">
              <a:buNone/>
              <a:defRPr sz="2133" b="1"/>
            </a:lvl7pPr>
            <a:lvl8pPr marL="4266775" indent="0">
              <a:buNone/>
              <a:defRPr sz="2133" b="1"/>
            </a:lvl8pPr>
            <a:lvl9pPr marL="487631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2506" y="2174875"/>
            <a:ext cx="5549900" cy="3951288"/>
          </a:xfrm>
        </p:spPr>
        <p:txBody>
          <a:bodyPr>
            <a:normAutofit/>
          </a:bodyPr>
          <a:lstStyle>
            <a:lvl1pPr>
              <a:defRPr sz="2667">
                <a:solidFill>
                  <a:srgbClr val="635550"/>
                </a:solidFill>
              </a:defRPr>
            </a:lvl1pPr>
            <a:lvl2pPr>
              <a:defRPr sz="2401">
                <a:solidFill>
                  <a:srgbClr val="635550"/>
                </a:solidFill>
              </a:defRPr>
            </a:lvl2pPr>
            <a:lvl3pPr>
              <a:defRPr sz="2133">
                <a:solidFill>
                  <a:srgbClr val="635550"/>
                </a:solidFill>
              </a:defRPr>
            </a:lvl3pPr>
            <a:lvl4pPr>
              <a:defRPr sz="1868">
                <a:solidFill>
                  <a:srgbClr val="635550"/>
                </a:solidFill>
              </a:defRPr>
            </a:lvl4pPr>
            <a:lvl5pPr>
              <a:defRPr sz="1868">
                <a:solidFill>
                  <a:srgbClr val="63555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336A-8BCF-FF43-808C-413F5E8F735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0734-11 exports dot lines 3 colors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2" y="274637"/>
            <a:ext cx="11170128" cy="1143000"/>
          </a:xfrm>
        </p:spPr>
        <p:txBody>
          <a:bodyPr>
            <a:normAutofit/>
          </a:bodyPr>
          <a:lstStyle>
            <a:lvl1pPr>
              <a:defRPr sz="453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336A-8BCF-FF43-808C-413F5E8F735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0734-11 exports dot lines 3 colors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336A-8BCF-FF43-808C-413F5E8F735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272" y="476258"/>
            <a:ext cx="11170128" cy="5649913"/>
          </a:xfrm>
        </p:spPr>
        <p:txBody>
          <a:bodyPr/>
          <a:lstStyle>
            <a:lvl1pPr>
              <a:buNone/>
              <a:defRPr sz="4001">
                <a:solidFill>
                  <a:srgbClr val="635550"/>
                </a:solidFill>
              </a:defRPr>
            </a:lvl1pPr>
            <a:lvl2pPr>
              <a:buNone/>
              <a:defRPr sz="3468">
                <a:solidFill>
                  <a:srgbClr val="514843"/>
                </a:solidFill>
              </a:defRPr>
            </a:lvl2pPr>
            <a:lvl3pPr>
              <a:buNone/>
              <a:defRPr sz="2935">
                <a:solidFill>
                  <a:srgbClr val="514843"/>
                </a:solidFill>
              </a:defRPr>
            </a:lvl3pPr>
            <a:lvl4pPr>
              <a:buNone/>
              <a:defRPr sz="2401">
                <a:solidFill>
                  <a:srgbClr val="514843"/>
                </a:solidFill>
              </a:defRPr>
            </a:lvl4pPr>
            <a:lvl5pPr>
              <a:buNone/>
              <a:defRPr sz="2401">
                <a:solidFill>
                  <a:srgbClr val="514843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336A-8BCF-FF43-808C-413F5E8F735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713" y="6159490"/>
            <a:ext cx="222250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4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gradFill>
          <a:gsLst>
            <a:gs pos="54000">
              <a:srgbClr val="FFFFFF">
                <a:alpha val="91765"/>
              </a:srgbClr>
            </a:gs>
            <a:gs pos="0">
              <a:schemeClr val="bg1"/>
            </a:gs>
            <a:gs pos="100000">
              <a:srgbClr val="70AF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26E9C-42D2-4E36-AEAA-91568B7579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618" y="4711340"/>
            <a:ext cx="10536765" cy="361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rgbClr val="635550"/>
                </a:solidFill>
              </a:defRPr>
            </a:lvl1pPr>
          </a:lstStyle>
          <a:p>
            <a:pPr lvl="0"/>
            <a:r>
              <a:rPr lang="en-US"/>
              <a:t>Day Date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942D90-F5BD-4F68-AB04-4A852B35C3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7618" y="3256098"/>
            <a:ext cx="10536765" cy="1375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four five </a:t>
            </a:r>
            <a:br>
              <a:rPr lang="en-US"/>
            </a:br>
            <a:r>
              <a:rPr lang="en-US"/>
              <a:t>six seven eight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F12001-B426-48B3-9D28-239DD19C5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1" y="527050"/>
            <a:ext cx="3287183" cy="25430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96D8EE8-3C08-4256-86AE-7C69CE2E52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618" y="527050"/>
            <a:ext cx="3287183" cy="25469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CCC17A-8430-49F2-9C94-695689C5B7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2409" y="530936"/>
            <a:ext cx="3287183" cy="25430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1B855-2E48-4F9B-975C-C75601FC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55414"/>
            <a:ext cx="12192000" cy="1024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219C73-8900-4EB6-ACE8-A20E39A9E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FEFE58-B440-48AB-BE48-A2D68EFBDC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53" y="6244739"/>
            <a:ext cx="1151973" cy="3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8001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C4BF-E596-49BC-B930-A026284A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F0CAB-125B-44FE-8D50-E75E7B5C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14C7D-421A-4D5D-A852-78D7A101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20CA-81F3-4A1C-A8D8-6907C34F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768D-7FC0-4574-9319-C126384B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3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C75F-7074-43D5-A64A-15D5462E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21AF-B04C-42A1-9C38-583BCA56A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4DF85-6E77-4FD1-A18E-85E2308A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D895B-DDD0-4A13-9CE6-DC12CAB6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B9A7-F08E-4892-ADB7-7E25A4CD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0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A4BA-8C94-4EFE-9E39-B7F2FCDD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600BB-CA15-4E4E-A2C8-E657B659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E236-E465-4F14-80BB-22A305DA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734-D7BF-42A8-9F05-C03FD11E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F5DE-1E6C-4226-B1EC-118D6C13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79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91E4-8BD3-411E-9986-50261307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7BA2-3707-48E9-9CBB-CEB93F040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E4216-0E06-40DF-A813-1371B950F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3BA5-742E-47B9-ABC0-9B7AD616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FA5F0-EED5-4B4E-AA53-7B033F8D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6BF62-C2C4-4336-8B42-67848308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1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9AC5-62FC-4B11-8AAC-C4985631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9CD79-CC27-4332-A560-650F74D2F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83696-E314-483A-8A4A-C9C2D9556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CCD67-7419-4F02-BCCF-D7885106C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AD59B-7D1A-4FDD-BD2E-B729C37D2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655A0-1D7B-4CA3-B4A7-69AF1075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F51C9-4BF9-4C48-BECD-FB0D8BEE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0712F-BBF3-4365-B8B0-2D74DC7F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ECBA-436B-40FF-89C6-CA12FCFB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76707-6CB3-456F-97E9-0AA9EB11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EFC00-20D6-4082-BCC2-AC7C9BA7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0BAB1-63B7-4D5B-88AA-8B898A0A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3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071A0-7CDA-4686-A5FA-76C8C8D4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AD60B-19A2-4997-B5C1-4BD7AB6D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CB433-EB45-4343-A233-ACD186DB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6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96BA-174F-4300-9F8C-45AFDC4E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0B05-23BB-4A30-B944-A8297FF9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C52C8-CF51-46D6-8DDA-3F17FA19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36F4-226D-4C34-9949-F13A1660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A6BD7-5875-4920-B47A-DD89F31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45E6D-7C4F-4142-B89A-E697C375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3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45BA-4F51-4F88-94FC-736BDE33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8CA85-9658-4A40-B09C-BE5F4341C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D2EFD-F15E-49A3-AF54-BB6B839E8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9E116-91F1-495F-B335-8EFD0683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09BDC-189E-4F04-B836-33EAA7E3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A9E8C-B2B9-4B58-99E6-93DC3D7A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6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AFCC-D364-4E2E-8054-2E7FD838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7238-5E19-4434-8550-D1EB7D187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0A090-0F79-4EBB-8277-A38D950D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6AEC-956C-4BAB-942E-595D33F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18733-3BF1-4889-9FF8-56494568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. Grey">
    <p:bg>
      <p:bgPr>
        <a:solidFill>
          <a:srgbClr val="635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96865-09FA-4BD5-8121-5266404C78C8}"/>
              </a:ext>
            </a:extLst>
          </p:cNvPr>
          <p:cNvSpPr/>
          <p:nvPr userDrawn="1"/>
        </p:nvSpPr>
        <p:spPr>
          <a:xfrm>
            <a:off x="0" y="6196818"/>
            <a:ext cx="12192000" cy="66118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B2A-EEF1-4A0A-A80C-A45A69D778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FE156E54-7AEF-462C-AF95-C85E83A1E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4C26A2-A325-47AC-8DAD-80B1125AA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BF083D-C96E-44D8-9EB5-C83216E98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0800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8D247-73F8-4CA5-8735-88DC69433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3BA80-4086-4521-AA70-BB639B26A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27C70-BAC0-42A7-97AD-91BC4B98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0B23-9CFD-4AA2-AC3F-C66AF023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F610B-A365-45FD-B5C4-39B0716B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9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38E80-2F8E-4B2B-94D1-3E95A73345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417" y="1382713"/>
            <a:ext cx="11013016" cy="4729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298938"/>
            <a:ext cx="11013220" cy="96367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17891"/>
                </a:solidFill>
                <a:latin typeface="+mn-lt"/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2 lines if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520EF-26FF-4C44-AD8D-7E084CB78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2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70C603-EB0A-4775-84DE-5EA264C23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29" y="6160012"/>
            <a:ext cx="1666797" cy="4431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4BB5-074F-4307-8AAA-329C464893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008" y="615983"/>
            <a:ext cx="10363200" cy="27105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6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5400" b="1">
                <a:solidFill>
                  <a:schemeClr val="bg1"/>
                </a:solidFill>
              </a:defRPr>
            </a:lvl2pPr>
            <a:lvl3pPr>
              <a:defRPr sz="5400" b="1">
                <a:solidFill>
                  <a:schemeClr val="bg1"/>
                </a:solidFill>
              </a:defRPr>
            </a:lvl3pPr>
            <a:lvl4pPr>
              <a:defRPr sz="5400" b="1">
                <a:solidFill>
                  <a:schemeClr val="bg1"/>
                </a:solidFill>
              </a:defRPr>
            </a:lvl4pPr>
            <a:lvl5pP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Exhibit to </a:t>
            </a:r>
          </a:p>
          <a:p>
            <a:pPr lvl="0"/>
            <a:r>
              <a:rPr lang="en-US"/>
              <a:t>Agenda item #____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9E513-A6F9-414A-AEC5-E57F10230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008" y="3531477"/>
            <a:ext cx="11286706" cy="13243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Board Finance &amp; Audit Committee and Special SMUD Board of Directors Meeting</a:t>
            </a:r>
          </a:p>
          <a:p>
            <a:pPr lvl="0"/>
            <a:r>
              <a:rPr lang="en-US"/>
              <a:t>Day, Month Date, 20__, scheduled to begin at _____ p.m.</a:t>
            </a:r>
          </a:p>
          <a:p>
            <a:pPr lvl="0"/>
            <a:r>
              <a:rPr lang="en-US"/>
              <a:t>Auditorium, SMUD Headquarters Building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C7CB5-A29C-4DF1-A310-6121331F7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34612"/>
            <a:ext cx="12192000" cy="907256"/>
          </a:xfrm>
          <a:prstGeom prst="rect">
            <a:avLst/>
          </a:prstGeom>
        </p:spPr>
      </p:pic>
      <p:pic>
        <p:nvPicPr>
          <p:cNvPr id="8" name="Picture 7" descr="PoweringForward-white-01.png">
            <a:extLst>
              <a:ext uri="{FF2B5EF4-FFF2-40B4-BE49-F238E27FC236}">
                <a16:creationId xmlns:a16="http://schemas.microsoft.com/office/drawing/2014/main" id="{ED25E078-A149-4C53-818B-BDD8216802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08" y="6241496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9A754-533E-4382-B666-3BE2033FC8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571" y="6157573"/>
            <a:ext cx="1666796" cy="4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1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507858"/>
            <a:ext cx="11013220" cy="7547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B7A442-7600-4855-B4F8-AF0E65C5BA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419225"/>
            <a:ext cx="11012487" cy="457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BE711-262F-4F17-9C63-7EAA11ED7B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January 19,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7113-2451-4536-BD89-4AB5B7C32B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8AA6-7570-4627-ADAF-6C7C6BC541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25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AF0296-CAE7-470C-8ACD-8012E6344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507858"/>
            <a:ext cx="11013220" cy="7547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38E672F-7EA7-4C27-8642-32ADBB355A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9" y="1419225"/>
            <a:ext cx="5359238" cy="457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47153B6-10AE-4223-8ED2-F666A2768D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8875" y="1419225"/>
            <a:ext cx="5428072" cy="4572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2AE08-5854-4083-95FD-CBE2B187B7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January 19,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94533-EB62-4D98-B2D8-3DA2970821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3B6F-9211-45F8-B8EB-8AB13B3139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1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L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570AC9-0444-47CF-B75E-29B45A39F7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A3D39EC-5453-47E8-A0D0-AFF83A78BD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2185" y="1419225"/>
            <a:ext cx="5294762" cy="4572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227D86-4F47-44A6-9A87-B33228B31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2185" y="507858"/>
            <a:ext cx="5294762" cy="7547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15C2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8373B-5334-4647-B11E-9E596A221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January 19,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76EC7-BDEA-4B90-A6E6-B2A5BEA62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F9AAF-345E-475C-86B5-92F8F6207A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30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acts w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D44-2347-4B00-BF43-8B7F2F009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7" y="505814"/>
            <a:ext cx="11013220" cy="76915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FAAFB008-CB43-4B65-96F4-C64129D907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4099" y="143431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F817216B-DFEF-41C6-A1B9-E27B64ACEF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4099" y="242974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79F17D79-D888-49A7-9B12-A87CAE17B8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3220" y="3425178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42D1013F-4702-4AA8-8614-7894739B4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0799" y="4416592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129806AA-54D7-4685-89E2-BF749995F0C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2170" y="1435100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09CBEB83-77BD-4B79-8C73-226D6C48BD3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62170" y="2426165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D64F2E22-105D-45F7-A26B-B1201BACE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62170" y="3419576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10F41CD0-59F6-4088-BF3B-7B258F2C171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55470" y="4412987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BA8E64CC-8F77-4368-9993-E4D27852B43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26347" y="143431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9F7C5EF2-FC2C-4D2B-A135-E9AE2D7370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26347" y="2429747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B253ECF3-3B0C-47FF-9990-56BA7ECD4B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15468" y="3425178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092A8DEA-5AA7-4010-9709-D79E33B7EA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33047" y="4416592"/>
            <a:ext cx="3972848" cy="8183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enter up to 3 lines of text. Click here to enter up to 3 lines of text. Click here to enter up to 3 lines of text. 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C81FF01-25D9-469C-8CE8-78194AD308C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4418" y="1435100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2AD07EEB-5570-4F47-804A-228F91DD43D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4418" y="2426165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18D2FCE9-30A9-48A8-8583-DD34349F516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4418" y="3419576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B3E90AC5-F24F-48AD-88AF-B473C474272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17718" y="4412987"/>
            <a:ext cx="1117600" cy="8175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icon or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CF2E-3D59-42B1-A741-3ABC7A4B2EE6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r>
              <a:rPr lang="en-US" dirty="0"/>
              <a:t>January 19,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52DB-224E-493D-B09A-C894F25287CD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dirty="0"/>
              <a:t>Board Finance &amp; Audit Committee and Special SMUD Board of Directors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7DC35-E390-47A8-8DAB-E902804817E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.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96865-09FA-4BD5-8121-5266404C78C8}"/>
              </a:ext>
            </a:extLst>
          </p:cNvPr>
          <p:cNvSpPr/>
          <p:nvPr userDrawn="1"/>
        </p:nvSpPr>
        <p:spPr>
          <a:xfrm>
            <a:off x="0" y="6196818"/>
            <a:ext cx="12192000" cy="6611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B2A-EEF1-4A0A-A80C-A45A69D778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FE156E54-7AEF-462C-AF95-C85E83A1E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4C26A2-A325-47AC-8DAD-80B1125AA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A8C0360-3387-4160-871F-0FAF450B8A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449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96865-09FA-4BD5-8121-5266404C78C8}"/>
              </a:ext>
            </a:extLst>
          </p:cNvPr>
          <p:cNvSpPr/>
          <p:nvPr userDrawn="1"/>
        </p:nvSpPr>
        <p:spPr>
          <a:xfrm>
            <a:off x="0" y="6196818"/>
            <a:ext cx="12192000" cy="661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C1BE8B6-00C2-49DB-8A77-EF42795AF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608" y="6221291"/>
            <a:ext cx="1568202" cy="4367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B2A-EEF1-4A0A-A80C-A45A69D778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FE156E54-7AEF-462C-AF95-C85E83A1E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8A68901-FC53-463F-BAE9-008BC9EDDF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374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96865-09FA-4BD5-8121-5266404C78C8}"/>
              </a:ext>
            </a:extLst>
          </p:cNvPr>
          <p:cNvSpPr/>
          <p:nvPr userDrawn="1"/>
        </p:nvSpPr>
        <p:spPr>
          <a:xfrm>
            <a:off x="0" y="6196818"/>
            <a:ext cx="12192000" cy="661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B2A-EEF1-4A0A-A80C-A45A69D778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FE156E54-7AEF-462C-AF95-C85E83A1E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4C26A2-A325-47AC-8DAD-80B1125AA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4B10CED-B576-4DF7-9C60-BD42A60A38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35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96865-09FA-4BD5-8121-5266404C78C8}"/>
              </a:ext>
            </a:extLst>
          </p:cNvPr>
          <p:cNvSpPr/>
          <p:nvPr userDrawn="1"/>
        </p:nvSpPr>
        <p:spPr>
          <a:xfrm>
            <a:off x="0" y="6196818"/>
            <a:ext cx="12192000" cy="661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B2A-EEF1-4A0A-A80C-A45A69D778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728" y="1429701"/>
            <a:ext cx="10936816" cy="308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One two three </a:t>
            </a:r>
          </a:p>
          <a:p>
            <a:pPr lvl="0"/>
            <a:r>
              <a:rPr lang="en-US"/>
              <a:t>four five six </a:t>
            </a:r>
          </a:p>
          <a:p>
            <a:pPr lvl="0"/>
            <a:r>
              <a:rPr lang="en-US"/>
              <a:t>seven eight</a:t>
            </a:r>
          </a:p>
        </p:txBody>
      </p:sp>
      <p:pic>
        <p:nvPicPr>
          <p:cNvPr id="10" name="Picture 9" descr="PoweringForward-white-01.png">
            <a:extLst>
              <a:ext uri="{FF2B5EF4-FFF2-40B4-BE49-F238E27FC236}">
                <a16:creationId xmlns:a16="http://schemas.microsoft.com/office/drawing/2014/main" id="{FE156E54-7AEF-462C-AF95-C85E83A1E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8" y="6244739"/>
            <a:ext cx="1151974" cy="349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4C26A2-A325-47AC-8DAD-80B1125AA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852" y="6221291"/>
            <a:ext cx="1652954" cy="439470"/>
          </a:xfrm>
          <a:prstGeom prst="rect">
            <a:avLst/>
          </a:prstGeom>
        </p:spPr>
      </p:pic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E7A5DED-4B36-41F8-86A8-739635ED6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59225"/>
            <a:ext cx="12192000" cy="10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019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C99352-7725-479F-A9B4-A7EE3871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729" y="1429788"/>
            <a:ext cx="10944545" cy="467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1600" b="0" i="0" u="none" strike="noStrike" baseline="0">
              <a:solidFill>
                <a:srgbClr val="63554F"/>
              </a:solidFill>
              <a:latin typeface="ArialM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4FE82-3962-4D1F-A0E1-2C835B04B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57" y="6293316"/>
            <a:ext cx="453912" cy="240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B642A8-0893-4220-BD9F-2F764944D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2DC5C61-9344-4BF4-93E2-D5DD0F8F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27" y="268351"/>
            <a:ext cx="10944547" cy="1024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2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10579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4004" r:id="rId14"/>
    <p:sldLayoutId id="2147484005" r:id="rId15"/>
    <p:sldLayoutId id="2147483993" r:id="rId16"/>
    <p:sldLayoutId id="2147484002" r:id="rId17"/>
    <p:sldLayoutId id="214748400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2"/>
          </a:solidFill>
          <a:latin typeface="Rockwell" panose="02060603020205020403" pitchFamily="18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4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6C279B-83C7-4C2B-97AB-D7DEF344BF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29" y="6160012"/>
            <a:ext cx="1666797" cy="4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02179-DE72-43DC-8947-03460D9A38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571" y="6157573"/>
            <a:ext cx="1666796" cy="443150"/>
          </a:xfrm>
          <a:prstGeom prst="rect">
            <a:avLst/>
          </a:prstGeom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E5BE6FA-1BBF-4C52-AC71-7C0F863E6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33" y="6261952"/>
            <a:ext cx="1584597" cy="21680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August 17, 2021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9B7BA00-A673-4CFD-BEDC-AEFF76C36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3498" y="6261952"/>
            <a:ext cx="533401" cy="21680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EB6EDB86-6796-4BE7-B0E9-70C314B6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33" y="365125"/>
            <a:ext cx="10944545" cy="90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0FB72E7-9F49-4B84-9D26-82B41117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6079" y="6261952"/>
            <a:ext cx="5354636" cy="21680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Board Finance &amp; Audit Committee and Special SMUD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24512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2"/>
          </a:solidFill>
          <a:latin typeface="Rockwell" panose="02060603020205020403" pitchFamily="18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3" y="274637"/>
            <a:ext cx="11137901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3" y="1600201"/>
            <a:ext cx="11137901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527" y="6302734"/>
            <a:ext cx="1371600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336A-8BCF-FF43-808C-413F5E8F735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2" y="6302734"/>
            <a:ext cx="695421" cy="28907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0734-11 exports dot lines 3 colors.png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7" b="-54961"/>
          <a:stretch>
            <a:fillRect/>
          </a:stretch>
        </p:blipFill>
        <p:spPr>
          <a:xfrm>
            <a:off x="412281" y="1405511"/>
            <a:ext cx="11361640" cy="11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75" y="6226982"/>
            <a:ext cx="1860556" cy="5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38" rtl="0" eaLnBrk="1" latinLnBrk="0" hangingPunct="1">
        <a:spcBef>
          <a:spcPct val="0"/>
        </a:spcBef>
        <a:buNone/>
        <a:defRPr sz="5867" b="0" i="0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457154" indent="-457154" algn="l" defTabSz="609538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rgbClr val="635550"/>
          </a:solidFill>
          <a:latin typeface="Arial"/>
          <a:ea typeface="+mn-ea"/>
          <a:cs typeface="Arial"/>
        </a:defRPr>
      </a:lvl1pPr>
      <a:lvl2pPr marL="990502" indent="-380964" algn="l" defTabSz="609538" rtl="0" eaLnBrk="1" latinLnBrk="0" hangingPunct="1">
        <a:spcBef>
          <a:spcPct val="20000"/>
        </a:spcBef>
        <a:buFont typeface="Arial"/>
        <a:buChar char="–"/>
        <a:defRPr sz="3733" kern="1200">
          <a:solidFill>
            <a:srgbClr val="635550"/>
          </a:solidFill>
          <a:latin typeface="Arial"/>
          <a:ea typeface="+mn-ea"/>
          <a:cs typeface="Arial"/>
        </a:defRPr>
      </a:lvl2pPr>
      <a:lvl3pPr marL="1523850" indent="-304768" algn="l" defTabSz="609538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35550"/>
          </a:solidFill>
          <a:latin typeface="Arial"/>
          <a:ea typeface="+mn-ea"/>
          <a:cs typeface="Arial"/>
        </a:defRPr>
      </a:lvl3pPr>
      <a:lvl4pPr marL="2133387" indent="-304768" algn="l" defTabSz="609538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635550"/>
          </a:solidFill>
          <a:latin typeface="Arial"/>
          <a:ea typeface="+mn-ea"/>
          <a:cs typeface="Arial"/>
        </a:defRPr>
      </a:lvl4pPr>
      <a:lvl5pPr marL="2742925" indent="-304768" algn="l" defTabSz="609538" rtl="0" eaLnBrk="1" latinLnBrk="0" hangingPunct="1">
        <a:spcBef>
          <a:spcPct val="20000"/>
        </a:spcBef>
        <a:buFont typeface="Arial"/>
        <a:buChar char="»"/>
        <a:defRPr sz="2667" kern="1200">
          <a:solidFill>
            <a:srgbClr val="635550"/>
          </a:solidFill>
          <a:latin typeface="Arial"/>
          <a:ea typeface="+mn-ea"/>
          <a:cs typeface="Arial"/>
        </a:defRPr>
      </a:lvl5pPr>
      <a:lvl6pPr marL="3352466" indent="-304768" algn="l" defTabSz="6095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68" algn="l" defTabSz="6095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1" indent="-304768" algn="l" defTabSz="60953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38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1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9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7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5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4" algn="l" defTabSz="60953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44176-CE87-4C66-BD2C-E4B0D526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3406A-AE2D-4405-8964-776C5D80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68E89-A04B-4120-92D5-012639DA3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D0604-A7EA-44AB-B585-84B269536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* In 2020, SMUD’s power supply was more than 60% carbon free and SMUD has a goal to reach zero carbon in its electricity production by 2030.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B740-34A5-4C13-A96D-B9963713A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CF45-493B-46CB-95F6-DB3087CC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4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6C279B-83C7-4C2B-97AB-D7DEF344BF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29" y="6160012"/>
            <a:ext cx="1666797" cy="4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02179-DE72-43DC-8947-03460D9A38D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571" y="6157573"/>
            <a:ext cx="1666796" cy="443150"/>
          </a:xfrm>
          <a:prstGeom prst="rect">
            <a:avLst/>
          </a:prstGeom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E5BE6FA-1BBF-4C52-AC71-7C0F863E6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33" y="6261952"/>
            <a:ext cx="1584597" cy="21680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January 19, 2021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9B7BA00-A673-4CFD-BEDC-AEFF76C36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3498" y="6261952"/>
            <a:ext cx="533401" cy="21680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EB6EDB86-6796-4BE7-B0E9-70C314B6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33" y="365125"/>
            <a:ext cx="10944545" cy="90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0FB72E7-9F49-4B84-9D26-82B41117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6079" y="6261952"/>
            <a:ext cx="5354636" cy="21680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Board Finance &amp; Audit Committee and Special SMUD Board of Directors Meeting</a:t>
            </a:r>
          </a:p>
        </p:txBody>
      </p:sp>
    </p:spTree>
    <p:extLst>
      <p:ext uri="{BB962C8B-B14F-4D97-AF65-F5344CB8AC3E}">
        <p14:creationId xmlns:p14="http://schemas.microsoft.com/office/powerpoint/2010/main" val="21243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2"/>
          </a:solidFill>
          <a:latin typeface="Rockwell" panose="02060603020205020403" pitchFamily="18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55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chart" Target="../charts/chart1.xml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d box"/>
          <p:cNvSpPr/>
          <p:nvPr/>
        </p:nvSpPr>
        <p:spPr>
          <a:xfrm>
            <a:off x="0" y="-2"/>
            <a:ext cx="6687784" cy="6858004"/>
          </a:xfrm>
          <a:prstGeom prst="rect">
            <a:avLst/>
          </a:prstGeom>
          <a:gradFill>
            <a:gsLst>
              <a:gs pos="0">
                <a:srgbClr val="000000">
                  <a:alpha val="54000"/>
                </a:srgb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1" tIns="60955" rIns="121911" bIns="60955" rtlCol="0" anchor="ctr"/>
          <a:lstStyle/>
          <a:p>
            <a:pPr marL="0" marR="0" lvl="0" indent="0" algn="ctr" defTabSz="609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4"/>
          <p:cNvSpPr txBox="1">
            <a:spLocks/>
          </p:cNvSpPr>
          <p:nvPr/>
        </p:nvSpPr>
        <p:spPr>
          <a:xfrm>
            <a:off x="181533" y="147861"/>
            <a:ext cx="11778082" cy="6571538"/>
          </a:xfrm>
          <a:prstGeom prst="rect">
            <a:avLst/>
          </a:prstGeom>
        </p:spPr>
        <p:txBody>
          <a:bodyPr vert="horz" lIns="121911" tIns="60955" rIns="121911" bIns="60955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Fleet Zero Emission Vehicle </a:t>
            </a: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Equipment Specification Writing </a:t>
            </a: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Case Study</a:t>
            </a: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</a:rPr>
              <a:t>Clean Cities Sacramento</a:t>
            </a: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10/19/2023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6095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15C2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Casey Fallon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15C2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Director, Purchasing, Warehouse &amp; Fleet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rgbClr val="F15C22"/>
                </a:solidFill>
              </a:rPr>
              <a:t>Sacramento Municipal Utility District (SMUD)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F15C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62F7B5-CF9B-4BD6-A0F8-67ABE5383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299" y="6111836"/>
            <a:ext cx="2093316" cy="6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747DE1-2D81-7E76-C1A6-E64AA8FD0B59}"/>
              </a:ext>
            </a:extLst>
          </p:cNvPr>
          <p:cNvSpPr/>
          <p:nvPr/>
        </p:nvSpPr>
        <p:spPr>
          <a:xfrm>
            <a:off x="0" y="385300"/>
            <a:ext cx="12192000" cy="1409773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5087" r="14375" b="24059"/>
          <a:stretch/>
        </p:blipFill>
        <p:spPr>
          <a:xfrm rot="10800000">
            <a:off x="-37156" y="-23474"/>
            <a:ext cx="12267819" cy="6862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81411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44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2A44DF2-BEBA-E1D5-352F-553191314404}"/>
              </a:ext>
            </a:extLst>
          </p:cNvPr>
          <p:cNvGrpSpPr/>
          <p:nvPr/>
        </p:nvGrpSpPr>
        <p:grpSpPr>
          <a:xfrm>
            <a:off x="12679518" y="3807214"/>
            <a:ext cx="5444823" cy="2815580"/>
            <a:chOff x="6745653" y="480806"/>
            <a:chExt cx="5444823" cy="357496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5AC9B0-6AFB-C5F4-E44A-D36D77F789EC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FC527A5-C6C1-A544-C0FD-EE5F26F0A950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AC1630-D28C-0909-868E-BBCD191B4ACE}"/>
              </a:ext>
            </a:extLst>
          </p:cNvPr>
          <p:cNvGrpSpPr/>
          <p:nvPr/>
        </p:nvGrpSpPr>
        <p:grpSpPr>
          <a:xfrm>
            <a:off x="17727342" y="2956700"/>
            <a:ext cx="5444823" cy="2815580"/>
            <a:chOff x="6745653" y="480806"/>
            <a:chExt cx="5444823" cy="357496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333BB50-3F5D-0FC2-6108-EADE55274259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78EBDB5-4FCA-905E-F38D-BEFCE1BC0FC7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A056CD-9FF7-D935-0BCA-10FF6BDFE980}"/>
              </a:ext>
            </a:extLst>
          </p:cNvPr>
          <p:cNvGrpSpPr/>
          <p:nvPr/>
        </p:nvGrpSpPr>
        <p:grpSpPr>
          <a:xfrm>
            <a:off x="22775168" y="2030179"/>
            <a:ext cx="5444823" cy="2815580"/>
            <a:chOff x="6745653" y="480806"/>
            <a:chExt cx="5444823" cy="35749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C45B612-FB34-B3D9-7C2C-B749AE2FCFAB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3BF1C4C-D1B5-5B7B-03EA-331C9CADB085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789C4DA5-FD11-02CA-F909-10E57DE62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30358"/>
              </p:ext>
            </p:extLst>
          </p:nvPr>
        </p:nvGraphicFramePr>
        <p:xfrm>
          <a:off x="24188409" y="2050508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3228BAD-B10C-C792-4B7B-7668CAE94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1238"/>
              </p:ext>
            </p:extLst>
          </p:nvPr>
        </p:nvGraphicFramePr>
        <p:xfrm>
          <a:off x="26334155" y="2924604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DE941B-8503-E538-4F93-E3188BB8456D}"/>
              </a:ext>
            </a:extLst>
          </p:cNvPr>
          <p:cNvSpPr txBox="1"/>
          <p:nvPr/>
        </p:nvSpPr>
        <p:spPr>
          <a:xfrm>
            <a:off x="139861" y="1675642"/>
            <a:ext cx="1189781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Arial"/>
              </a:rPr>
              <a:t>JULY 2023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FFB744-BF6A-B485-927C-EFEB792DB8E0}"/>
              </a:ext>
            </a:extLst>
          </p:cNvPr>
          <p:cNvSpPr/>
          <p:nvPr/>
        </p:nvSpPr>
        <p:spPr>
          <a:xfrm>
            <a:off x="452550" y="1027736"/>
            <a:ext cx="2404950" cy="640331"/>
          </a:xfrm>
          <a:prstGeom prst="roundRect">
            <a:avLst>
              <a:gd name="adj" fmla="val 39453"/>
            </a:avLst>
          </a:prstGeom>
          <a:solidFill>
            <a:srgbClr val="FF9933">
              <a:alpha val="50000"/>
            </a:srgbClr>
          </a:solidFill>
          <a:ln w="12700" cap="flat" cmpd="sng" algn="ctr">
            <a:solidFill>
              <a:srgbClr val="FF993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US" b="1"/>
              <a:t>Methodology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4D5B53-1F8A-BA5E-FF67-603BA2321180}"/>
              </a:ext>
            </a:extLst>
          </p:cNvPr>
          <p:cNvGrpSpPr/>
          <p:nvPr/>
        </p:nvGrpSpPr>
        <p:grpSpPr>
          <a:xfrm>
            <a:off x="27727806" y="1154741"/>
            <a:ext cx="5444823" cy="2815580"/>
            <a:chOff x="6745653" y="480806"/>
            <a:chExt cx="5444823" cy="35749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FEAD98-F190-4F75-1D5B-FC8073A9C181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 strike="sngStrike"/>
                <a:t>Telematics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 strike="sngStrike"/>
                <a:t>Test Data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2800" b="1">
                  <a:solidFill>
                    <a:schemeClr val="tx1"/>
                  </a:solidFill>
                </a:rPr>
                <a:t>Workgroup Meeting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b="1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C9FA0E-2E32-55BD-F635-8450C52A6F2B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Methodology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DEB95D-C257-DAC3-64E9-99987628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85331"/>
              </p:ext>
            </p:extLst>
          </p:nvPr>
        </p:nvGraphicFramePr>
        <p:xfrm>
          <a:off x="139808" y="2054100"/>
          <a:ext cx="11897811" cy="417880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19735">
                  <a:extLst>
                    <a:ext uri="{9D8B030D-6E8A-4147-A177-3AD203B41FA5}">
                      <a16:colId xmlns:a16="http://schemas.microsoft.com/office/drawing/2014/main" val="2866286265"/>
                    </a:ext>
                  </a:extLst>
                </a:gridCol>
                <a:gridCol w="771326">
                  <a:extLst>
                    <a:ext uri="{9D8B030D-6E8A-4147-A177-3AD203B41FA5}">
                      <a16:colId xmlns:a16="http://schemas.microsoft.com/office/drawing/2014/main" val="722077833"/>
                    </a:ext>
                  </a:extLst>
                </a:gridCol>
                <a:gridCol w="1000831">
                  <a:extLst>
                    <a:ext uri="{9D8B030D-6E8A-4147-A177-3AD203B41FA5}">
                      <a16:colId xmlns:a16="http://schemas.microsoft.com/office/drawing/2014/main" val="1682962153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3069896646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4204580055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1497282818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2275049755"/>
                    </a:ext>
                  </a:extLst>
                </a:gridCol>
                <a:gridCol w="1130249">
                  <a:extLst>
                    <a:ext uri="{9D8B030D-6E8A-4147-A177-3AD203B41FA5}">
                      <a16:colId xmlns:a16="http://schemas.microsoft.com/office/drawing/2014/main" val="3569836674"/>
                    </a:ext>
                  </a:extLst>
                </a:gridCol>
                <a:gridCol w="1058348">
                  <a:extLst>
                    <a:ext uri="{9D8B030D-6E8A-4147-A177-3AD203B41FA5}">
                      <a16:colId xmlns:a16="http://schemas.microsoft.com/office/drawing/2014/main" val="1931605636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3875756549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509391197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1669164679"/>
                    </a:ext>
                  </a:extLst>
                </a:gridCol>
              </a:tblGrid>
              <a:tr h="696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Vehicle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Time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Time [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Idle Time %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 Drive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 Idle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kWh/month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kWh/ 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kWh/ 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kWh/Day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kWh/Day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087929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1884S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3385357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1887S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587225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1947S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758390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2046P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921772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4016S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6,195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006789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4017S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4,324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766024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4018S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514829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4019S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4,037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097699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4020S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5,268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498212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4021S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9,262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26791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DB248B-0653-F331-2BD8-E2035C4973BB}"/>
              </a:ext>
            </a:extLst>
          </p:cNvPr>
          <p:cNvSpPr/>
          <p:nvPr/>
        </p:nvSpPr>
        <p:spPr>
          <a:xfrm>
            <a:off x="10908062" y="2216548"/>
            <a:ext cx="1174708" cy="4038014"/>
          </a:xfrm>
          <a:prstGeom prst="roundRect">
            <a:avLst>
              <a:gd name="adj" fmla="val 1202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747DE1-2D81-7E76-C1A6-E64AA8FD0B59}"/>
              </a:ext>
            </a:extLst>
          </p:cNvPr>
          <p:cNvSpPr/>
          <p:nvPr/>
        </p:nvSpPr>
        <p:spPr>
          <a:xfrm>
            <a:off x="0" y="385300"/>
            <a:ext cx="12192000" cy="1409773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5087" r="14375" b="24059"/>
          <a:stretch/>
        </p:blipFill>
        <p:spPr>
          <a:xfrm rot="10800000">
            <a:off x="-37156" y="-23474"/>
            <a:ext cx="12267819" cy="6862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81411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44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FFB744-BF6A-B485-927C-EFEB792DB8E0}"/>
              </a:ext>
            </a:extLst>
          </p:cNvPr>
          <p:cNvSpPr/>
          <p:nvPr/>
        </p:nvSpPr>
        <p:spPr>
          <a:xfrm>
            <a:off x="452550" y="1154741"/>
            <a:ext cx="2404950" cy="640331"/>
          </a:xfrm>
          <a:prstGeom prst="roundRect">
            <a:avLst>
              <a:gd name="adj" fmla="val 39453"/>
            </a:avLst>
          </a:prstGeom>
          <a:solidFill>
            <a:srgbClr val="FF9933">
              <a:alpha val="50000"/>
            </a:srgbClr>
          </a:solidFill>
          <a:ln w="12700" cap="flat" cmpd="sng" algn="ctr">
            <a:solidFill>
              <a:srgbClr val="FF993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US" b="1"/>
              <a:t>Methodology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A262F0-9001-E736-02BF-D48FB47D1451}"/>
              </a:ext>
            </a:extLst>
          </p:cNvPr>
          <p:cNvSpPr/>
          <p:nvPr/>
        </p:nvSpPr>
        <p:spPr>
          <a:xfrm>
            <a:off x="0" y="7499233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5D7BEE69-459A-0D49-DCCD-482C27D8E2E2}"/>
              </a:ext>
            </a:extLst>
          </p:cNvPr>
          <p:cNvSpPr txBox="1">
            <a:spLocks/>
          </p:cNvSpPr>
          <p:nvPr/>
        </p:nvSpPr>
        <p:spPr>
          <a:xfrm>
            <a:off x="461553" y="11824742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Change Management Opportunities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Cross Reference Available Vehicles With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56B38C-ED9C-2F6E-4C53-4FD24655E132}"/>
              </a:ext>
            </a:extLst>
          </p:cNvPr>
          <p:cNvGrpSpPr/>
          <p:nvPr/>
        </p:nvGrpSpPr>
        <p:grpSpPr>
          <a:xfrm>
            <a:off x="6737442" y="3819447"/>
            <a:ext cx="5444823" cy="2815580"/>
            <a:chOff x="6745653" y="480806"/>
            <a:chExt cx="5444823" cy="35749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6908DE-1299-D4EE-568C-0FDEDCA6154C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B466E32-9FEF-8D1F-15A4-96E5D1C56B43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63FB89-ABD4-DD9A-397C-DF538E344E81}"/>
              </a:ext>
            </a:extLst>
          </p:cNvPr>
          <p:cNvGrpSpPr/>
          <p:nvPr/>
        </p:nvGrpSpPr>
        <p:grpSpPr>
          <a:xfrm>
            <a:off x="6747177" y="2956700"/>
            <a:ext cx="5444823" cy="2815580"/>
            <a:chOff x="6745653" y="480806"/>
            <a:chExt cx="5444823" cy="357496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A1BB323-677F-40F8-44D2-A664610F009E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C3ADA2B-3BA8-B886-8256-F43B62BD9D8D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60006-9BC7-B5A4-9066-A48531BF9ABB}"/>
              </a:ext>
            </a:extLst>
          </p:cNvPr>
          <p:cNvGrpSpPr/>
          <p:nvPr/>
        </p:nvGrpSpPr>
        <p:grpSpPr>
          <a:xfrm>
            <a:off x="6744063" y="2122528"/>
            <a:ext cx="5444823" cy="2815580"/>
            <a:chOff x="6773168" y="2030179"/>
            <a:chExt cx="5444823" cy="28155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0C54769-793E-67E0-28B8-ACC7241C0CBC}"/>
                </a:ext>
              </a:extLst>
            </p:cNvPr>
            <p:cNvSpPr/>
            <p:nvPr/>
          </p:nvSpPr>
          <p:spPr>
            <a:xfrm>
              <a:off x="6790948" y="2030179"/>
              <a:ext cx="5427043" cy="2815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CA4D0F-A29A-872A-4BBB-2D2E311A4677}"/>
                </a:ext>
              </a:extLst>
            </p:cNvPr>
            <p:cNvSpPr/>
            <p:nvPr/>
          </p:nvSpPr>
          <p:spPr>
            <a:xfrm rot="16200000">
              <a:off x="5990513" y="2812834"/>
              <a:ext cx="2815580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8C2A2B46-F593-4891-0FE1-38EF34401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47220"/>
              </p:ext>
            </p:extLst>
          </p:nvPr>
        </p:nvGraphicFramePr>
        <p:xfrm>
          <a:off x="8157773" y="2142857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A4743CD-8E7F-FF07-11C9-C571496E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52979"/>
              </p:ext>
            </p:extLst>
          </p:nvPr>
        </p:nvGraphicFramePr>
        <p:xfrm>
          <a:off x="10303519" y="3016953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AEC1046B-BEDE-C293-D056-DE71771F37B9}"/>
              </a:ext>
            </a:extLst>
          </p:cNvPr>
          <p:cNvGrpSpPr/>
          <p:nvPr/>
        </p:nvGrpSpPr>
        <p:grpSpPr>
          <a:xfrm>
            <a:off x="6747406" y="1154741"/>
            <a:ext cx="5444823" cy="2815580"/>
            <a:chOff x="6745653" y="480806"/>
            <a:chExt cx="5444823" cy="357496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1B3CF6F-8A9C-5C9F-FEC1-7036B89C7AC8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 strike="sngStrike"/>
                <a:t>Telematics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 strike="sngStrike"/>
                <a:t>Test Data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2800" b="1">
                  <a:solidFill>
                    <a:schemeClr val="tx1"/>
                  </a:solidFill>
                </a:rPr>
                <a:t>Workgroup Meeting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b="1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FE53F87-0A4D-A224-192E-41946B39A007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Methodology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26E16CA-A852-E65C-6BFE-5B8D3733707D}"/>
              </a:ext>
            </a:extLst>
          </p:cNvPr>
          <p:cNvSpPr/>
          <p:nvPr/>
        </p:nvSpPr>
        <p:spPr>
          <a:xfrm>
            <a:off x="97184" y="2689107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A4031969-07CC-24CA-8A6C-187A914B950C}"/>
              </a:ext>
            </a:extLst>
          </p:cNvPr>
          <p:cNvSpPr txBox="1">
            <a:spLocks/>
          </p:cNvSpPr>
          <p:nvPr/>
        </p:nvSpPr>
        <p:spPr>
          <a:xfrm>
            <a:off x="461553" y="33296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Minimum ten vehicles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Two 12 hour shifts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Lighting Package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Body Accessories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8D8F6-60DC-A793-7F37-ABAC27A2633F}"/>
              </a:ext>
            </a:extLst>
          </p:cNvPr>
          <p:cNvSpPr txBox="1"/>
          <p:nvPr/>
        </p:nvSpPr>
        <p:spPr>
          <a:xfrm>
            <a:off x="139861" y="-5374091"/>
            <a:ext cx="1189781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Arial"/>
              </a:rPr>
              <a:t>JULY 2023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39E4C0-31BC-A83C-D68A-CCE363E44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04761"/>
              </p:ext>
            </p:extLst>
          </p:nvPr>
        </p:nvGraphicFramePr>
        <p:xfrm>
          <a:off x="139808" y="-4995633"/>
          <a:ext cx="11897811" cy="417880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19735">
                  <a:extLst>
                    <a:ext uri="{9D8B030D-6E8A-4147-A177-3AD203B41FA5}">
                      <a16:colId xmlns:a16="http://schemas.microsoft.com/office/drawing/2014/main" val="2866286265"/>
                    </a:ext>
                  </a:extLst>
                </a:gridCol>
                <a:gridCol w="771326">
                  <a:extLst>
                    <a:ext uri="{9D8B030D-6E8A-4147-A177-3AD203B41FA5}">
                      <a16:colId xmlns:a16="http://schemas.microsoft.com/office/drawing/2014/main" val="722077833"/>
                    </a:ext>
                  </a:extLst>
                </a:gridCol>
                <a:gridCol w="1000831">
                  <a:extLst>
                    <a:ext uri="{9D8B030D-6E8A-4147-A177-3AD203B41FA5}">
                      <a16:colId xmlns:a16="http://schemas.microsoft.com/office/drawing/2014/main" val="1682962153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3069896646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4204580055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1497282818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2275049755"/>
                    </a:ext>
                  </a:extLst>
                </a:gridCol>
                <a:gridCol w="1130249">
                  <a:extLst>
                    <a:ext uri="{9D8B030D-6E8A-4147-A177-3AD203B41FA5}">
                      <a16:colId xmlns:a16="http://schemas.microsoft.com/office/drawing/2014/main" val="3569836674"/>
                    </a:ext>
                  </a:extLst>
                </a:gridCol>
                <a:gridCol w="1058348">
                  <a:extLst>
                    <a:ext uri="{9D8B030D-6E8A-4147-A177-3AD203B41FA5}">
                      <a16:colId xmlns:a16="http://schemas.microsoft.com/office/drawing/2014/main" val="1931605636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3875756549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509391197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1669164679"/>
                    </a:ext>
                  </a:extLst>
                </a:gridCol>
              </a:tblGrid>
              <a:tr h="696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Vehicle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Time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Time [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Idle Time %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 Drive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 Idle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kWh/month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kWh/ 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kWh/ 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kWh/Day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kWh/Day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087929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1884S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3385357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1887S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587225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1947S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758390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2046P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921772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4016S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6,195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006789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4017S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4,324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766024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4018S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514829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4019S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4,037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097699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4020S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5,268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498212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4021S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9,262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267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96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F9CA83C-F87D-3B23-BDCE-5444DDA6F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4432" r="14716" b="24594"/>
          <a:stretch/>
        </p:blipFill>
        <p:spPr>
          <a:xfrm rot="10800000">
            <a:off x="13953" y="37441"/>
            <a:ext cx="12215837" cy="687634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" t="7875" r="4641" b="20650"/>
          <a:stretch/>
        </p:blipFill>
        <p:spPr>
          <a:xfrm rot="10800000">
            <a:off x="-42105" y="-20430"/>
            <a:ext cx="12215516" cy="6877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76986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1034809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60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B22916-14F5-32F5-6BB3-A55037E5C0E0}"/>
              </a:ext>
            </a:extLst>
          </p:cNvPr>
          <p:cNvSpPr/>
          <p:nvPr/>
        </p:nvSpPr>
        <p:spPr>
          <a:xfrm>
            <a:off x="0" y="289773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A33DAB-1345-65EA-64CA-551248ACA06F}"/>
              </a:ext>
            </a:extLst>
          </p:cNvPr>
          <p:cNvGrpSpPr/>
          <p:nvPr/>
        </p:nvGrpSpPr>
        <p:grpSpPr>
          <a:xfrm>
            <a:off x="6753076" y="3827078"/>
            <a:ext cx="5444823" cy="2815580"/>
            <a:chOff x="6745653" y="480806"/>
            <a:chExt cx="5444823" cy="35749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2CFBFD1-8C44-A0C8-89DC-39CD0F0B2CDE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8AAE8C-4C85-B7BF-7E6E-248540307D6A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E0A14-3297-2F37-B62B-0200D95FE00D}"/>
              </a:ext>
            </a:extLst>
          </p:cNvPr>
          <p:cNvGrpSpPr/>
          <p:nvPr/>
        </p:nvGrpSpPr>
        <p:grpSpPr>
          <a:xfrm>
            <a:off x="6737120" y="2992186"/>
            <a:ext cx="5444823" cy="2815580"/>
            <a:chOff x="6745653" y="480806"/>
            <a:chExt cx="5444823" cy="357496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CB8842F-4BAB-1FC6-9D61-5E668C0F4683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8168AD8-8EE9-22F9-D3ED-36A7320F1AFF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42764F-6DD9-8607-083C-357D60A98336}"/>
              </a:ext>
            </a:extLst>
          </p:cNvPr>
          <p:cNvGrpSpPr/>
          <p:nvPr/>
        </p:nvGrpSpPr>
        <p:grpSpPr>
          <a:xfrm>
            <a:off x="6743671" y="2001151"/>
            <a:ext cx="5444823" cy="2815580"/>
            <a:chOff x="6773168" y="2030179"/>
            <a:chExt cx="5444823" cy="281558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C5A2CF9-7D4D-2C80-2E6A-07C5676463BF}"/>
                </a:ext>
              </a:extLst>
            </p:cNvPr>
            <p:cNvSpPr/>
            <p:nvPr/>
          </p:nvSpPr>
          <p:spPr>
            <a:xfrm>
              <a:off x="6790948" y="2030179"/>
              <a:ext cx="5427043" cy="2815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C552AE1-2523-15D8-1EA0-99D5FA7C987E}"/>
                </a:ext>
              </a:extLst>
            </p:cNvPr>
            <p:cNvSpPr/>
            <p:nvPr/>
          </p:nvSpPr>
          <p:spPr>
            <a:xfrm rot="16200000">
              <a:off x="5990513" y="2812834"/>
              <a:ext cx="2815580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05D572-BF64-F613-6580-455E5164BA9A}"/>
              </a:ext>
            </a:extLst>
          </p:cNvPr>
          <p:cNvGrpSpPr/>
          <p:nvPr/>
        </p:nvGrpSpPr>
        <p:grpSpPr>
          <a:xfrm>
            <a:off x="12859009" y="1179663"/>
            <a:ext cx="5444823" cy="2815580"/>
            <a:chOff x="6745653" y="480806"/>
            <a:chExt cx="5444823" cy="357496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89A72C6-890A-461A-7006-AD5846700471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Telematics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Test Data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Workgroup Meeting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b="1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E18855A-6133-2003-887B-A3C8C6ECD020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Methodology</a:t>
              </a:r>
            </a:p>
          </p:txBody>
        </p:sp>
      </p:grp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7A5B905B-CFC9-553E-3D7C-E540C07BE915}"/>
              </a:ext>
            </a:extLst>
          </p:cNvPr>
          <p:cNvSpPr txBox="1">
            <a:spLocks/>
          </p:cNvSpPr>
          <p:nvPr/>
        </p:nvSpPr>
        <p:spPr>
          <a:xfrm>
            <a:off x="461553" y="33296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Change Management Opportunities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Cross Reference Available Vehicles With Data</a:t>
            </a: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21C70D8B-2421-ACD7-97D3-112E0372F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976883"/>
              </p:ext>
            </p:extLst>
          </p:nvPr>
        </p:nvGraphicFramePr>
        <p:xfrm>
          <a:off x="8186409" y="2021480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 dirty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2990BF3-44DD-6C37-8F01-50EC38817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0624"/>
              </p:ext>
            </p:extLst>
          </p:nvPr>
        </p:nvGraphicFramePr>
        <p:xfrm>
          <a:off x="10332155" y="2895576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B918E-6A39-10C4-0BE5-04343889BE79}"/>
              </a:ext>
            </a:extLst>
          </p:cNvPr>
          <p:cNvSpPr txBox="1">
            <a:spLocks/>
          </p:cNvSpPr>
          <p:nvPr/>
        </p:nvSpPr>
        <p:spPr>
          <a:xfrm>
            <a:off x="466468" y="11339274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Wait for More Viable EV 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Current State: 75% to 80% 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Higher Risk to Operations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46008E-DCB5-9C76-0582-0D242437F1E5}"/>
              </a:ext>
            </a:extLst>
          </p:cNvPr>
          <p:cNvSpPr/>
          <p:nvPr/>
        </p:nvSpPr>
        <p:spPr>
          <a:xfrm>
            <a:off x="13953" y="7237526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EA3FBE-C584-FAD6-DE06-512633B5F62C}"/>
              </a:ext>
            </a:extLst>
          </p:cNvPr>
          <p:cNvSpPr/>
          <p:nvPr/>
        </p:nvSpPr>
        <p:spPr>
          <a:xfrm>
            <a:off x="501" y="-4049678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FB0C8AE-F827-430D-31FC-F0971F222C1D}"/>
              </a:ext>
            </a:extLst>
          </p:cNvPr>
          <p:cNvSpPr txBox="1">
            <a:spLocks/>
          </p:cNvSpPr>
          <p:nvPr/>
        </p:nvSpPr>
        <p:spPr>
          <a:xfrm>
            <a:off x="364870" y="-7257217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Minimum ten vehicles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Two 12 hour shifts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Lighting Package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Body Accessories</a:t>
            </a:r>
          </a:p>
        </p:txBody>
      </p:sp>
    </p:spTree>
    <p:extLst>
      <p:ext uri="{BB962C8B-B14F-4D97-AF65-F5344CB8AC3E}">
        <p14:creationId xmlns:p14="http://schemas.microsoft.com/office/powerpoint/2010/main" val="2988384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F9CA83C-F87D-3B23-BDCE-5444DDA6F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4866" r="14383" b="24225"/>
          <a:stretch/>
        </p:blipFill>
        <p:spPr>
          <a:xfrm rot="10800000">
            <a:off x="-36157" y="-4150"/>
            <a:ext cx="12220334" cy="686908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91" r="4420" b="20801"/>
          <a:stretch/>
        </p:blipFill>
        <p:spPr>
          <a:xfrm rot="10800000">
            <a:off x="-70306" y="-4775"/>
            <a:ext cx="12262111" cy="68708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76986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1034809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60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B22916-14F5-32F5-6BB3-A55037E5C0E0}"/>
              </a:ext>
            </a:extLst>
          </p:cNvPr>
          <p:cNvSpPr/>
          <p:nvPr/>
        </p:nvSpPr>
        <p:spPr>
          <a:xfrm>
            <a:off x="0" y="289773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A60569-D1DD-BBC7-F171-5B357D0B7C67}"/>
              </a:ext>
            </a:extLst>
          </p:cNvPr>
          <p:cNvGrpSpPr/>
          <p:nvPr/>
        </p:nvGrpSpPr>
        <p:grpSpPr>
          <a:xfrm>
            <a:off x="6745652" y="3817480"/>
            <a:ext cx="5444823" cy="2815580"/>
            <a:chOff x="6745653" y="480806"/>
            <a:chExt cx="5444823" cy="35749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E706630-FC5A-DCD2-0B43-9AD7B5B887FA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31DDAF9-81AB-A2C8-F913-9A3AE8FF34E4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C7ADEB-E9A1-7230-1576-5A74A6CDD0DC}"/>
              </a:ext>
            </a:extLst>
          </p:cNvPr>
          <p:cNvGrpSpPr/>
          <p:nvPr/>
        </p:nvGrpSpPr>
        <p:grpSpPr>
          <a:xfrm>
            <a:off x="6745653" y="2956700"/>
            <a:ext cx="5444823" cy="2815580"/>
            <a:chOff x="6745653" y="480806"/>
            <a:chExt cx="5444823" cy="357496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E1A90DD-F179-CD38-1BCF-54AF417F29DF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BB57447-EDEF-117D-689C-EBB995826595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7A5B905B-CFC9-553E-3D7C-E540C07BE915}"/>
              </a:ext>
            </a:extLst>
          </p:cNvPr>
          <p:cNvSpPr txBox="1">
            <a:spLocks/>
          </p:cNvSpPr>
          <p:nvPr/>
        </p:nvSpPr>
        <p:spPr>
          <a:xfrm>
            <a:off x="461553" y="-6785882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Change Management Opportunities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Cross Reference Available Vehicles With Data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683A3A7-AEEB-8DC0-5C54-039E19D56C7B}"/>
              </a:ext>
            </a:extLst>
          </p:cNvPr>
          <p:cNvSpPr txBox="1">
            <a:spLocks/>
          </p:cNvSpPr>
          <p:nvPr/>
        </p:nvSpPr>
        <p:spPr>
          <a:xfrm>
            <a:off x="461553" y="33296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Wait for More Viable EV 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Current State: 75% to 80% 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Higher Risk to Operations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8FF2C-6140-4B12-2ED4-6EAAB3E73CB2}"/>
              </a:ext>
            </a:extLst>
          </p:cNvPr>
          <p:cNvSpPr txBox="1">
            <a:spLocks/>
          </p:cNvSpPr>
          <p:nvPr/>
        </p:nvSpPr>
        <p:spPr>
          <a:xfrm>
            <a:off x="461553" y="1100681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Lower Mile per Year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Daily Utilization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Duty Cycle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Supervisor Vehicles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Pool Vehicles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FD33D-BFF9-816C-BEA3-C730E53D944D}"/>
              </a:ext>
            </a:extLst>
          </p:cNvPr>
          <p:cNvSpPr/>
          <p:nvPr/>
        </p:nvSpPr>
        <p:spPr>
          <a:xfrm>
            <a:off x="0" y="7159041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49CF2D-5D2A-C0DE-8959-37422942D030}"/>
              </a:ext>
            </a:extLst>
          </p:cNvPr>
          <p:cNvSpPr/>
          <p:nvPr/>
        </p:nvSpPr>
        <p:spPr>
          <a:xfrm>
            <a:off x="0" y="-3788101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B8B09A-612D-0940-B472-102435449CF1}"/>
              </a:ext>
            </a:extLst>
          </p:cNvPr>
          <p:cNvGrpSpPr/>
          <p:nvPr/>
        </p:nvGrpSpPr>
        <p:grpSpPr>
          <a:xfrm>
            <a:off x="12927848" y="2015579"/>
            <a:ext cx="5444823" cy="2815580"/>
            <a:chOff x="6773168" y="2030179"/>
            <a:chExt cx="5444823" cy="28155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61E4F0-DFD7-50EE-A169-5694F7E3624C}"/>
                </a:ext>
              </a:extLst>
            </p:cNvPr>
            <p:cNvSpPr/>
            <p:nvPr/>
          </p:nvSpPr>
          <p:spPr>
            <a:xfrm>
              <a:off x="6790948" y="2030179"/>
              <a:ext cx="5427043" cy="2815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66A3D3-EB20-B4AD-641F-9DAA8B7D1A6B}"/>
                </a:ext>
              </a:extLst>
            </p:cNvPr>
            <p:cNvSpPr/>
            <p:nvPr/>
          </p:nvSpPr>
          <p:spPr>
            <a:xfrm rot="16200000">
              <a:off x="5990513" y="2812834"/>
              <a:ext cx="2815580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5EB37B83-AB4D-81E2-750E-49E82C564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512484"/>
              </p:ext>
            </p:extLst>
          </p:nvPr>
        </p:nvGraphicFramePr>
        <p:xfrm>
          <a:off x="19247389" y="2035908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BE2891B-AF0F-2542-FB08-FB5EF682F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55685"/>
              </p:ext>
            </p:extLst>
          </p:nvPr>
        </p:nvGraphicFramePr>
        <p:xfrm>
          <a:off x="22409136" y="2910004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0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F9CA83C-F87D-3B23-BDCE-5444DDA6F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4662" r="14704" b="24121"/>
          <a:stretch/>
        </p:blipFill>
        <p:spPr>
          <a:xfrm rot="10800000">
            <a:off x="12132" y="-15864"/>
            <a:ext cx="12201101" cy="690373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" t="7831" r="4871" b="20463"/>
          <a:stretch/>
        </p:blipFill>
        <p:spPr>
          <a:xfrm rot="10800000">
            <a:off x="-12223" y="-36624"/>
            <a:ext cx="12192473" cy="6899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76986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1034809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60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B22916-14F5-32F5-6BB3-A55037E5C0E0}"/>
              </a:ext>
            </a:extLst>
          </p:cNvPr>
          <p:cNvSpPr/>
          <p:nvPr/>
        </p:nvSpPr>
        <p:spPr>
          <a:xfrm>
            <a:off x="0" y="289773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089AAC-9B44-1D12-C38B-BFE7F2F5D96F}"/>
              </a:ext>
            </a:extLst>
          </p:cNvPr>
          <p:cNvGrpSpPr/>
          <p:nvPr/>
        </p:nvGrpSpPr>
        <p:grpSpPr>
          <a:xfrm>
            <a:off x="6745653" y="3807216"/>
            <a:ext cx="5444823" cy="2815580"/>
            <a:chOff x="6745653" y="480806"/>
            <a:chExt cx="5444823" cy="357496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9E96088-9222-EE66-2A39-37B976D02EDF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8B61E0E-DFB2-D37A-12F7-B5F5023CB852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0399A-E8D4-E7AA-7422-A80D69823EB6}"/>
              </a:ext>
            </a:extLst>
          </p:cNvPr>
          <p:cNvSpPr txBox="1">
            <a:spLocks/>
          </p:cNvSpPr>
          <p:nvPr/>
        </p:nvSpPr>
        <p:spPr>
          <a:xfrm>
            <a:off x="461553" y="33296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Lower Mile per Year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Daily Utilization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Duty Cycle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Supervisor Vehicles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Pool Vehicles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 panose="020B0504020202020204" pitchFamily="34" charset="0"/>
              </a:rPr>
              <a:t>Additional Testing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0E31DF3-28A5-4F44-D9CB-943F6D8723CE}"/>
              </a:ext>
            </a:extLst>
          </p:cNvPr>
          <p:cNvSpPr txBox="1">
            <a:spLocks/>
          </p:cNvSpPr>
          <p:nvPr/>
        </p:nvSpPr>
        <p:spPr>
          <a:xfrm>
            <a:off x="461553" y="-6766832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Wait for More Viable EV 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Current State: 75% to 80% solution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Higher Risk to Operations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FFAD1A-24E9-36A5-471B-F9D27416A088}"/>
              </a:ext>
            </a:extLst>
          </p:cNvPr>
          <p:cNvGrpSpPr/>
          <p:nvPr/>
        </p:nvGrpSpPr>
        <p:grpSpPr>
          <a:xfrm>
            <a:off x="13654458" y="2956700"/>
            <a:ext cx="5444823" cy="2815580"/>
            <a:chOff x="6745653" y="480806"/>
            <a:chExt cx="5444823" cy="35749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D038F02-5C44-2149-5CF1-D9B1E96D8691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D5D8A2D-9ADC-C6F1-B58C-34CBEDAF62BE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F02149E-B637-5B1F-11A5-11CF93F622B3}"/>
              </a:ext>
            </a:extLst>
          </p:cNvPr>
          <p:cNvGrpSpPr/>
          <p:nvPr/>
        </p:nvGrpSpPr>
        <p:grpSpPr>
          <a:xfrm>
            <a:off x="9851505" y="6858005"/>
            <a:ext cx="6858001" cy="6858000"/>
            <a:chOff x="9632193" y="7227553"/>
            <a:chExt cx="6858001" cy="6858000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C80F9EF-658B-4312-B269-30C71F94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4" y="7227553"/>
              <a:ext cx="6858000" cy="6858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0C7D5D-EB34-3D55-BF60-4AF43BCCA69C}"/>
                </a:ext>
              </a:extLst>
            </p:cNvPr>
            <p:cNvGrpSpPr/>
            <p:nvPr/>
          </p:nvGrpSpPr>
          <p:grpSpPr>
            <a:xfrm>
              <a:off x="9765613" y="8523190"/>
              <a:ext cx="6332551" cy="3795165"/>
              <a:chOff x="9918013" y="13647048"/>
              <a:chExt cx="6332551" cy="37951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A532D6B-B2C3-8871-3D58-B23C1B06A8CB}"/>
                  </a:ext>
                </a:extLst>
              </p:cNvPr>
              <p:cNvGrpSpPr/>
              <p:nvPr/>
            </p:nvGrpSpPr>
            <p:grpSpPr>
              <a:xfrm rot="5400000">
                <a:off x="13165032" y="14344327"/>
                <a:ext cx="3782808" cy="2388256"/>
                <a:chOff x="6745653" y="480806"/>
                <a:chExt cx="5444823" cy="3574964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755D7D0-A3CB-F665-01B8-22DD020BF45B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Focus on Low Utilization</a:t>
                  </a:r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64D8D89B-5AF7-EA58-70C0-B86946545483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New Focus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C01D93A-181C-F9A5-7370-E27258225EA7}"/>
                  </a:ext>
                </a:extLst>
              </p:cNvPr>
              <p:cNvGrpSpPr/>
              <p:nvPr/>
            </p:nvGrpSpPr>
            <p:grpSpPr>
              <a:xfrm rot="5400000">
                <a:off x="12305823" y="14344328"/>
                <a:ext cx="3782811" cy="2388256"/>
                <a:chOff x="6745653" y="480806"/>
                <a:chExt cx="5444823" cy="3574964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CDC2B7FA-2825-BFBC-846E-8FC2972297C5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Hybrid Vehicles</a:t>
                  </a:r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3B6133E5-1036-3584-74DE-BD4D8178D39A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Final Decision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66ABFF4-D822-9DDE-776B-BE9506C63F56}"/>
                  </a:ext>
                </a:extLst>
              </p:cNvPr>
              <p:cNvGrpSpPr/>
              <p:nvPr/>
            </p:nvGrpSpPr>
            <p:grpSpPr>
              <a:xfrm rot="5400000">
                <a:off x="11495402" y="14344328"/>
                <a:ext cx="3782811" cy="2388256"/>
                <a:chOff x="6773168" y="2030179"/>
                <a:chExt cx="5444823" cy="2815580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FE7E7657-4C6C-2FDC-60A1-45560E5EE964}"/>
                    </a:ext>
                  </a:extLst>
                </p:cNvPr>
                <p:cNvSpPr/>
                <p:nvPr/>
              </p:nvSpPr>
              <p:spPr>
                <a:xfrm>
                  <a:off x="6790948" y="2030179"/>
                  <a:ext cx="5427043" cy="281558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endParaRPr lang="en-US" b="1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6E1F0D53-5861-95F9-4599-786416D65059}"/>
                    </a:ext>
                  </a:extLst>
                </p:cNvPr>
                <p:cNvSpPr/>
                <p:nvPr/>
              </p:nvSpPr>
              <p:spPr>
                <a:xfrm rot="16200000">
                  <a:off x="5990513" y="2812834"/>
                  <a:ext cx="2815580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Solution Finding</a:t>
                  </a:r>
                </a:p>
              </p:txBody>
            </p:sp>
          </p:grpSp>
          <p:graphicFrame>
            <p:nvGraphicFramePr>
              <p:cNvPr id="26" name="Content Placeholder 5">
                <a:extLst>
                  <a:ext uri="{FF2B5EF4-FFF2-40B4-BE49-F238E27FC236}">
                    <a16:creationId xmlns:a16="http://schemas.microsoft.com/office/drawing/2014/main" id="{4F311CDA-CC75-0E6F-9CAB-6441D142F6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05463276"/>
                  </p:ext>
                </p:extLst>
              </p:nvPr>
            </p:nvGraphicFramePr>
            <p:xfrm>
              <a:off x="12495914" y="14605453"/>
              <a:ext cx="1781783" cy="268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203">
                      <a:extLst>
                        <a:ext uri="{9D8B030D-6E8A-4147-A177-3AD203B41FA5}">
                          <a16:colId xmlns:a16="http://schemas.microsoft.com/office/drawing/2014/main" val="3637118586"/>
                        </a:ext>
                      </a:extLst>
                    </a:gridCol>
                    <a:gridCol w="978580">
                      <a:extLst>
                        <a:ext uri="{9D8B030D-6E8A-4147-A177-3AD203B41FA5}">
                          <a16:colId xmlns:a16="http://schemas.microsoft.com/office/drawing/2014/main" val="1916546261"/>
                        </a:ext>
                      </a:extLst>
                    </a:gridCol>
                  </a:tblGrid>
                  <a:tr h="273251">
                    <a:tc>
                      <a:txBody>
                        <a:bodyPr/>
                        <a:lstStyle/>
                        <a:p>
                          <a:pPr algn="ctr" fontAlgn="base"/>
                          <a:r>
                            <a:rPr lang="en-US" sz="800" b="1" i="0" u="none" strike="noStrike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Vehicle</a:t>
                          </a:r>
                          <a:r>
                            <a:rPr lang="en-US" sz="800" b="1" i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96A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/>
                          <a:r>
                            <a:rPr lang="en-US" sz="800" b="1" i="0" u="none" strike="noStrike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AVE Total kWh/Day</a:t>
                          </a:r>
                          <a:r>
                            <a:rPr lang="en-US" sz="800" b="1" i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96A6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1764502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1884S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46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53543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1887S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27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81521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1947S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16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0951981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2046P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64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001086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4016S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187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099495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104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754747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4018S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82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332124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4019S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139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251870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4020S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124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25486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4021S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244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955022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Average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EE5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103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EE5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6553616"/>
                      </a:ext>
                    </a:extLst>
                  </a:tr>
                </a:tbl>
              </a:graphicData>
            </a:graphic>
          </p:graphicFrame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711CB62-AC46-61F2-1688-42FD25802CC7}"/>
                  </a:ext>
                </a:extLst>
              </p:cNvPr>
              <p:cNvGrpSpPr/>
              <p:nvPr/>
            </p:nvGrpSpPr>
            <p:grpSpPr>
              <a:xfrm rot="5400000">
                <a:off x="10496771" y="14344326"/>
                <a:ext cx="3782811" cy="2388256"/>
                <a:chOff x="6745653" y="480806"/>
                <a:chExt cx="5444823" cy="3574964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AF4E43E9-1029-64ED-B23E-D715E7595140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Telematics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Test Data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Workgroup Meeting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endParaRPr lang="en-US" b="1"/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E5B0F2AC-087D-8756-5497-BEE21E76B537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Methodology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E262114-5804-4855-6D0E-264F146B2CEC}"/>
                  </a:ext>
                </a:extLst>
              </p:cNvPr>
              <p:cNvGrpSpPr/>
              <p:nvPr/>
            </p:nvGrpSpPr>
            <p:grpSpPr>
              <a:xfrm rot="5400000">
                <a:off x="9220735" y="14356680"/>
                <a:ext cx="3782811" cy="2388256"/>
                <a:chOff x="6764279" y="247200"/>
                <a:chExt cx="5444823" cy="2815580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EF10B6E-E52A-6538-EAB1-FFEDCDC86416}"/>
                    </a:ext>
                  </a:extLst>
                </p:cNvPr>
                <p:cNvGrpSpPr/>
                <p:nvPr/>
              </p:nvGrpSpPr>
              <p:grpSpPr>
                <a:xfrm>
                  <a:off x="6764279" y="247200"/>
                  <a:ext cx="5444823" cy="2815580"/>
                  <a:chOff x="6745653" y="480806"/>
                  <a:chExt cx="5444823" cy="3574964"/>
                </a:xfrm>
              </p:grpSpPr>
              <p:sp>
                <p:nvSpPr>
                  <p:cNvPr id="52" name="Rectangle: Rounded Corners 51">
                    <a:extLst>
                      <a:ext uri="{FF2B5EF4-FFF2-40B4-BE49-F238E27FC236}">
                        <a16:creationId xmlns:a16="http://schemas.microsoft.com/office/drawing/2014/main" id="{2E1AD2A1-4643-2DAB-1C62-8D90FC831B1D}"/>
                      </a:ext>
                    </a:extLst>
                  </p:cNvPr>
                  <p:cNvSpPr/>
                  <p:nvPr/>
                </p:nvSpPr>
                <p:spPr>
                  <a:xfrm>
                    <a:off x="6763433" y="480806"/>
                    <a:ext cx="5427043" cy="3574964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2700" cap="flat" cmpd="sng" algn="ctr">
                    <a:solidFill>
                      <a:srgbClr val="FF9933"/>
                    </a:solidFill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9pPr>
                  </a:lstStyle>
                  <a:p>
                    <a:pPr algn="ctr"/>
                    <a:endParaRPr lang="en-US" b="1"/>
                  </a:p>
                </p:txBody>
              </p:sp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292EB408-C55D-F44E-D5AF-07E5952A0E9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83306" y="1643153"/>
                    <a:ext cx="3574964" cy="1250270"/>
                  </a:xfrm>
                  <a:prstGeom prst="roundRect">
                    <a:avLst>
                      <a:gd name="adj" fmla="val 39453"/>
                    </a:avLst>
                  </a:prstGeom>
                  <a:solidFill>
                    <a:srgbClr val="FF9933"/>
                  </a:solidFill>
                  <a:ln w="12700" cap="flat" cmpd="sng" algn="ctr">
                    <a:solidFill>
                      <a:srgbClr val="FF9933"/>
                    </a:solidFill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9pPr>
                  </a:lstStyle>
                  <a:p>
                    <a:pPr algn="ctr"/>
                    <a:r>
                      <a:rPr lang="en-US" b="1"/>
                      <a:t>Problem Statement</a:t>
                    </a:r>
                  </a:p>
                </p:txBody>
              </p:sp>
            </p:grp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59BE6F11-1C25-ADCF-564E-8B9740403C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prstClr val="black"/>
                    <a:schemeClr val="bg1">
                      <a:lumMod val="85000"/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53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202" y="533756"/>
                  <a:ext cx="3189936" cy="22712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BBBA0B-09E8-5A7B-5E65-C392612C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61" b="89844" l="1270" r="97363">
                          <a14:foregroundMark x1="4883" y1="20215" x2="4883" y2="20215"/>
                          <a14:foregroundMark x1="1270" y1="39648" x2="1270" y2="39648"/>
                          <a14:foregroundMark x1="92383" y1="35449" x2="92383" y2="35449"/>
                          <a14:foregroundMark x1="97363" y1="25781" x2="97363" y2="25781"/>
                          <a14:foregroundMark x1="47070" y1="40137" x2="47070" y2="40137"/>
                          <a14:foregroundMark x1="3809" y1="33789" x2="59570" y2="43359"/>
                          <a14:foregroundMark x1="59570" y1="43359" x2="78809" y2="55762"/>
                          <a14:foregroundMark x1="78809" y1="55762" x2="85645" y2="70313"/>
                          <a14:foregroundMark x1="85645" y1="70313" x2="67285" y2="79395"/>
                          <a14:foregroundMark x1="67285" y1="79395" x2="12598" y2="83594"/>
                          <a14:foregroundMark x1="12598" y1="83594" x2="62012" y2="88184"/>
                          <a14:foregroundMark x1="62012" y1="88184" x2="88867" y2="85449"/>
                          <a14:foregroundMark x1="88867" y1="85449" x2="96680" y2="67969"/>
                          <a14:foregroundMark x1="96680" y1="67969" x2="93945" y2="43848"/>
                          <a14:foregroundMark x1="93945" y1="43848" x2="73242" y2="34375"/>
                          <a14:foregroundMark x1="73242" y1="34375" x2="23242" y2="34668"/>
                          <a14:foregroundMark x1="23242" y1="34668" x2="6641" y2="44043"/>
                          <a14:foregroundMark x1="6641" y1="44043" x2="9570" y2="82324"/>
                          <a14:foregroundMark x1="9570" y1="82324" x2="37207" y2="72656"/>
                          <a14:foregroundMark x1="37207" y1="72656" x2="30762" y2="47070"/>
                          <a14:foregroundMark x1="30762" y1="47070" x2="20996" y2="56836"/>
                          <a14:foregroundMark x1="20996" y1="56836" x2="25195" y2="61035"/>
                          <a14:foregroundMark x1="6543" y1="35449" x2="74609" y2="46875"/>
                          <a14:foregroundMark x1="8496" y1="62988" x2="82910" y2="68555"/>
                          <a14:backgroundMark x1="5176" y1="21875" x2="33789" y2="23535"/>
                          <a14:backgroundMark x1="33789" y1="23535" x2="74805" y2="22949"/>
                          <a14:backgroundMark x1="74805" y1="22949" x2="94922" y2="24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3" y="7227553"/>
              <a:ext cx="6858000" cy="6858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F7E8ED-8FF9-A5AB-6E79-FD93B824B4DF}"/>
                </a:ext>
              </a:extLst>
            </p:cNvPr>
            <p:cNvSpPr txBox="1"/>
            <p:nvPr/>
          </p:nvSpPr>
          <p:spPr>
            <a:xfrm>
              <a:off x="9854923" y="8014632"/>
              <a:ext cx="1740147" cy="411956"/>
            </a:xfrm>
            <a:prstGeom prst="roundRect">
              <a:avLst>
                <a:gd name="adj" fmla="val 4363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</a:rPr>
                <a:t>EV FLEETS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CB27218-9346-96E6-8838-7C2E9CA9AF64}"/>
              </a:ext>
            </a:extLst>
          </p:cNvPr>
          <p:cNvSpPr/>
          <p:nvPr/>
        </p:nvSpPr>
        <p:spPr>
          <a:xfrm>
            <a:off x="12132" y="-3900116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CA24E9-0973-C489-2595-795FB1D2859E}"/>
              </a:ext>
            </a:extLst>
          </p:cNvPr>
          <p:cNvSpPr txBox="1"/>
          <p:nvPr/>
        </p:nvSpPr>
        <p:spPr>
          <a:xfrm>
            <a:off x="16792267" y="13716005"/>
            <a:ext cx="6193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 Exists in Telematics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Telematics Highlight the Worst Offenders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Replacement Strategy – Simple First pass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Understand the Workgroup Needs/Wants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Sometimes the Data Doesn’t Exist Online</a:t>
            </a:r>
          </a:p>
        </p:txBody>
      </p:sp>
    </p:spTree>
    <p:extLst>
      <p:ext uri="{BB962C8B-B14F-4D97-AF65-F5344CB8AC3E}">
        <p14:creationId xmlns:p14="http://schemas.microsoft.com/office/powerpoint/2010/main" val="183190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8A7D912-8BE4-D4BC-8CA2-5FE4E9517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5" t="8073" r="11743" b="25538"/>
          <a:stretch/>
        </p:blipFill>
        <p:spPr>
          <a:xfrm rot="10800000">
            <a:off x="-1524" y="-3722"/>
            <a:ext cx="12237024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91" r="4420" b="20801"/>
          <a:stretch/>
        </p:blipFill>
        <p:spPr>
          <a:xfrm rot="10800000">
            <a:off x="-70306" y="-4775"/>
            <a:ext cx="12262111" cy="6870843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F9CA83C-F87D-3B23-BDCE-5444DDA6F4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4866" r="14383" b="24225"/>
          <a:stretch/>
        </p:blipFill>
        <p:spPr>
          <a:xfrm rot="10800000">
            <a:off x="246743" y="10312400"/>
            <a:ext cx="11357958" cy="6384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187095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1034809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60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ECB7B1-0976-50A8-9A78-7644F225BD5F}"/>
              </a:ext>
            </a:extLst>
          </p:cNvPr>
          <p:cNvGrpSpPr/>
          <p:nvPr/>
        </p:nvGrpSpPr>
        <p:grpSpPr>
          <a:xfrm>
            <a:off x="13756053" y="3807214"/>
            <a:ext cx="5444823" cy="2815580"/>
            <a:chOff x="6745653" y="480806"/>
            <a:chExt cx="5444823" cy="35749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83D8EE-8E71-CC6A-6242-D914B2DA1738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99DB05-65AD-5343-8D3A-156358D66F16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A4F07C-8950-3077-1FE6-33857DE3D514}"/>
              </a:ext>
            </a:extLst>
          </p:cNvPr>
          <p:cNvGrpSpPr/>
          <p:nvPr/>
        </p:nvGrpSpPr>
        <p:grpSpPr>
          <a:xfrm>
            <a:off x="3194788" y="616467"/>
            <a:ext cx="6858001" cy="9405277"/>
            <a:chOff x="9632193" y="7227553"/>
            <a:chExt cx="6858001" cy="9405277"/>
          </a:xfrm>
        </p:grpSpPr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A185CAE-2812-BC07-2524-24588C7FF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4" y="7227553"/>
              <a:ext cx="6858000" cy="685800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78F9EE-AAAE-33E5-7743-E8CF31E59857}"/>
                </a:ext>
              </a:extLst>
            </p:cNvPr>
            <p:cNvGrpSpPr/>
            <p:nvPr/>
          </p:nvGrpSpPr>
          <p:grpSpPr>
            <a:xfrm>
              <a:off x="9765612" y="8523190"/>
              <a:ext cx="6332551" cy="3795165"/>
              <a:chOff x="9918012" y="13647048"/>
              <a:chExt cx="6332551" cy="379516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249A69D-CB67-759B-38C4-DCD4EAD07EB4}"/>
                  </a:ext>
                </a:extLst>
              </p:cNvPr>
              <p:cNvGrpSpPr/>
              <p:nvPr/>
            </p:nvGrpSpPr>
            <p:grpSpPr>
              <a:xfrm rot="5400000">
                <a:off x="13165031" y="14344327"/>
                <a:ext cx="3782808" cy="2388256"/>
                <a:chOff x="6745653" y="480806"/>
                <a:chExt cx="5444823" cy="3574964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76501ED1-BC1B-723B-5CE7-CBEE3D89B5EF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Focus on Low Utilization</a:t>
                  </a:r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3B3D841A-F580-9362-4D35-41CC3E32E70B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New Focus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97A68B4-5345-C9F6-D023-C1CBA432AFC9}"/>
                  </a:ext>
                </a:extLst>
              </p:cNvPr>
              <p:cNvGrpSpPr/>
              <p:nvPr/>
            </p:nvGrpSpPr>
            <p:grpSpPr>
              <a:xfrm rot="5400000">
                <a:off x="12305822" y="14344328"/>
                <a:ext cx="3782811" cy="2388256"/>
                <a:chOff x="6745653" y="480806"/>
                <a:chExt cx="5444823" cy="3574964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B475DAF-99BC-3CC8-AFE7-168696EEE4C9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Hybrid Vehicles</a:t>
                  </a: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7C09C4C-E1C0-297E-90B9-8C92CFDB97FD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Final Decision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8FFDFF7-A179-F12E-287A-BDFE4CE4B962}"/>
                  </a:ext>
                </a:extLst>
              </p:cNvPr>
              <p:cNvGrpSpPr/>
              <p:nvPr/>
            </p:nvGrpSpPr>
            <p:grpSpPr>
              <a:xfrm rot="5400000">
                <a:off x="11495401" y="14344328"/>
                <a:ext cx="3782811" cy="2388256"/>
                <a:chOff x="6773168" y="2030179"/>
                <a:chExt cx="5444823" cy="2815580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5A51227D-FEEE-40B0-ACD8-3B5123D45463}"/>
                    </a:ext>
                  </a:extLst>
                </p:cNvPr>
                <p:cNvSpPr/>
                <p:nvPr/>
              </p:nvSpPr>
              <p:spPr>
                <a:xfrm>
                  <a:off x="6790948" y="2030179"/>
                  <a:ext cx="5427043" cy="281558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endParaRPr lang="en-US" b="1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4A7FE674-35B0-5D3F-AFF4-34DCD5120FBB}"/>
                    </a:ext>
                  </a:extLst>
                </p:cNvPr>
                <p:cNvSpPr/>
                <p:nvPr/>
              </p:nvSpPr>
              <p:spPr>
                <a:xfrm rot="16200000">
                  <a:off x="5990513" y="2812834"/>
                  <a:ext cx="2815580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Solution Finding</a:t>
                  </a:r>
                </a:p>
              </p:txBody>
            </p:sp>
          </p:grpSp>
          <p:graphicFrame>
            <p:nvGraphicFramePr>
              <p:cNvPr id="44" name="Content Placeholder 5">
                <a:extLst>
                  <a:ext uri="{FF2B5EF4-FFF2-40B4-BE49-F238E27FC236}">
                    <a16:creationId xmlns:a16="http://schemas.microsoft.com/office/drawing/2014/main" id="{657984E5-B685-BDEE-EB18-387C9A7E9E3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9697750"/>
                  </p:ext>
                </p:extLst>
              </p:nvPr>
            </p:nvGraphicFramePr>
            <p:xfrm>
              <a:off x="12495914" y="14605453"/>
              <a:ext cx="1781783" cy="268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203">
                      <a:extLst>
                        <a:ext uri="{9D8B030D-6E8A-4147-A177-3AD203B41FA5}">
                          <a16:colId xmlns:a16="http://schemas.microsoft.com/office/drawing/2014/main" val="3637118586"/>
                        </a:ext>
                      </a:extLst>
                    </a:gridCol>
                    <a:gridCol w="978580">
                      <a:extLst>
                        <a:ext uri="{9D8B030D-6E8A-4147-A177-3AD203B41FA5}">
                          <a16:colId xmlns:a16="http://schemas.microsoft.com/office/drawing/2014/main" val="1916546261"/>
                        </a:ext>
                      </a:extLst>
                    </a:gridCol>
                  </a:tblGrid>
                  <a:tr h="273251">
                    <a:tc>
                      <a:txBody>
                        <a:bodyPr/>
                        <a:lstStyle/>
                        <a:p>
                          <a:pPr algn="ctr" fontAlgn="base"/>
                          <a:r>
                            <a:rPr lang="en-US" sz="800" b="1" i="0" u="none" strike="noStrike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Vehicle</a:t>
                          </a:r>
                          <a:r>
                            <a:rPr lang="en-US" sz="800" b="1" i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96A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/>
                          <a:r>
                            <a:rPr lang="en-US" sz="800" b="1" i="0" u="none" strike="noStrike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AVE Total kWh/Day</a:t>
                          </a:r>
                          <a:r>
                            <a:rPr lang="en-US" sz="800" b="1" i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96A6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1764502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1884S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46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53543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1887S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27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81521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1947S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16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0951981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2046P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64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001086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4016S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187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099495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104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754747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4018S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82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332124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4019S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139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251870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4020S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124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25486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4021S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244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955022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Average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EE5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103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EE5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6553616"/>
                      </a:ext>
                    </a:extLst>
                  </a:tr>
                </a:tbl>
              </a:graphicData>
            </a:graphic>
          </p:graphicFrame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9C689A2-A223-DCCF-74EB-5BADDE47C279}"/>
                  </a:ext>
                </a:extLst>
              </p:cNvPr>
              <p:cNvGrpSpPr/>
              <p:nvPr/>
            </p:nvGrpSpPr>
            <p:grpSpPr>
              <a:xfrm rot="5400000">
                <a:off x="10496770" y="14344326"/>
                <a:ext cx="3782811" cy="2388256"/>
                <a:chOff x="6745653" y="480806"/>
                <a:chExt cx="5444823" cy="3574964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FB56308E-D2D3-2C56-4C81-5F03E3A270DB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Telematics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Test Data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Workgroup Meeting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endParaRPr lang="en-US" b="1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BFCE70B5-FB12-FE22-4B2E-74EED1998A13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Methodology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BB6C0EC-D0D8-03CF-FA61-AB0A5A425EA8}"/>
                  </a:ext>
                </a:extLst>
              </p:cNvPr>
              <p:cNvGrpSpPr/>
              <p:nvPr/>
            </p:nvGrpSpPr>
            <p:grpSpPr>
              <a:xfrm rot="5400000">
                <a:off x="9220734" y="14356680"/>
                <a:ext cx="3782811" cy="2388256"/>
                <a:chOff x="6764279" y="247200"/>
                <a:chExt cx="5444823" cy="2815580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6DA84DB-9B20-83CF-0D86-723A0DFDF343}"/>
                    </a:ext>
                  </a:extLst>
                </p:cNvPr>
                <p:cNvGrpSpPr/>
                <p:nvPr/>
              </p:nvGrpSpPr>
              <p:grpSpPr>
                <a:xfrm>
                  <a:off x="6764279" y="247200"/>
                  <a:ext cx="5444823" cy="2815580"/>
                  <a:chOff x="6745653" y="480806"/>
                  <a:chExt cx="5444823" cy="3574964"/>
                </a:xfrm>
              </p:grpSpPr>
              <p:sp>
                <p:nvSpPr>
                  <p:cNvPr id="49" name="Rectangle: Rounded Corners 48">
                    <a:extLst>
                      <a:ext uri="{FF2B5EF4-FFF2-40B4-BE49-F238E27FC236}">
                        <a16:creationId xmlns:a16="http://schemas.microsoft.com/office/drawing/2014/main" id="{4E6C2DD5-079C-6DE8-22E5-E5215006A9E4}"/>
                      </a:ext>
                    </a:extLst>
                  </p:cNvPr>
                  <p:cNvSpPr/>
                  <p:nvPr/>
                </p:nvSpPr>
                <p:spPr>
                  <a:xfrm>
                    <a:off x="6763433" y="480806"/>
                    <a:ext cx="5427043" cy="3574964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2700" cap="flat" cmpd="sng" algn="ctr">
                    <a:solidFill>
                      <a:srgbClr val="FF9933"/>
                    </a:solidFill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9pPr>
                  </a:lstStyle>
                  <a:p>
                    <a:pPr algn="ctr"/>
                    <a:endParaRPr lang="en-US" b="1"/>
                  </a:p>
                </p:txBody>
              </p:sp>
              <p:sp>
                <p:nvSpPr>
                  <p:cNvPr id="50" name="Rectangle: Rounded Corners 49">
                    <a:extLst>
                      <a:ext uri="{FF2B5EF4-FFF2-40B4-BE49-F238E27FC236}">
                        <a16:creationId xmlns:a16="http://schemas.microsoft.com/office/drawing/2014/main" id="{D069A8A2-7C81-A9B0-84AC-926E35DE490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83306" y="1643153"/>
                    <a:ext cx="3574964" cy="1250270"/>
                  </a:xfrm>
                  <a:prstGeom prst="roundRect">
                    <a:avLst>
                      <a:gd name="adj" fmla="val 39453"/>
                    </a:avLst>
                  </a:prstGeom>
                  <a:solidFill>
                    <a:srgbClr val="FF9933"/>
                  </a:solidFill>
                  <a:ln w="12700" cap="flat" cmpd="sng" algn="ctr">
                    <a:solidFill>
                      <a:srgbClr val="FF9933"/>
                    </a:solidFill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9pPr>
                  </a:lstStyle>
                  <a:p>
                    <a:pPr algn="ctr"/>
                    <a:r>
                      <a:rPr lang="en-US" b="1"/>
                      <a:t>Problem Statement</a:t>
                    </a:r>
                  </a:p>
                </p:txBody>
              </p:sp>
            </p:grp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39F204B5-1FF6-876C-5D00-2A3C66C485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prstClr val="black"/>
                    <a:schemeClr val="bg1">
                      <a:lumMod val="85000"/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53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202" y="533756"/>
                  <a:ext cx="3189936" cy="22712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pic>
          <p:nvPicPr>
            <p:cNvPr id="38" name="Picture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1E58ADC-E9CD-4B8F-8D6E-B6F663D9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61" b="89844" l="1270" r="97363">
                          <a14:foregroundMark x1="4883" y1="20215" x2="4883" y2="20215"/>
                          <a14:foregroundMark x1="1270" y1="39648" x2="1270" y2="39648"/>
                          <a14:foregroundMark x1="92383" y1="35449" x2="92383" y2="35449"/>
                          <a14:foregroundMark x1="97363" y1="25781" x2="97363" y2="25781"/>
                          <a14:foregroundMark x1="47070" y1="40137" x2="47070" y2="40137"/>
                          <a14:foregroundMark x1="3809" y1="33789" x2="59570" y2="43359"/>
                          <a14:foregroundMark x1="59570" y1="43359" x2="78809" y2="55762"/>
                          <a14:foregroundMark x1="78809" y1="55762" x2="85645" y2="70313"/>
                          <a14:foregroundMark x1="85645" y1="70313" x2="67285" y2="79395"/>
                          <a14:foregroundMark x1="67285" y1="79395" x2="12598" y2="83594"/>
                          <a14:foregroundMark x1="12598" y1="83594" x2="62012" y2="88184"/>
                          <a14:foregroundMark x1="62012" y1="88184" x2="88867" y2="85449"/>
                          <a14:foregroundMark x1="88867" y1="85449" x2="96680" y2="67969"/>
                          <a14:foregroundMark x1="96680" y1="67969" x2="93945" y2="43848"/>
                          <a14:foregroundMark x1="93945" y1="43848" x2="73242" y2="34375"/>
                          <a14:foregroundMark x1="73242" y1="34375" x2="23242" y2="34668"/>
                          <a14:foregroundMark x1="23242" y1="34668" x2="6641" y2="44043"/>
                          <a14:foregroundMark x1="6641" y1="44043" x2="9570" y2="82324"/>
                          <a14:foregroundMark x1="9570" y1="82324" x2="37207" y2="72656"/>
                          <a14:foregroundMark x1="37207" y1="72656" x2="30762" y2="47070"/>
                          <a14:foregroundMark x1="30762" y1="47070" x2="20996" y2="56836"/>
                          <a14:foregroundMark x1="20996" y1="56836" x2="25195" y2="61035"/>
                          <a14:foregroundMark x1="6543" y1="35449" x2="74609" y2="46875"/>
                          <a14:foregroundMark x1="8496" y1="62988" x2="82910" y2="68555"/>
                          <a14:backgroundMark x1="5176" y1="21875" x2="33789" y2="23535"/>
                          <a14:backgroundMark x1="33789" y1="23535" x2="74805" y2="22949"/>
                          <a14:backgroundMark x1="74805" y1="22949" x2="94922" y2="24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3" y="7227553"/>
              <a:ext cx="6858000" cy="6858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AED581-6E89-EB52-06A9-2E5393042BD1}"/>
                </a:ext>
              </a:extLst>
            </p:cNvPr>
            <p:cNvSpPr txBox="1"/>
            <p:nvPr/>
          </p:nvSpPr>
          <p:spPr>
            <a:xfrm>
              <a:off x="9854923" y="8014632"/>
              <a:ext cx="1740147" cy="411956"/>
            </a:xfrm>
            <a:prstGeom prst="roundRect">
              <a:avLst>
                <a:gd name="adj" fmla="val 4363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</a:rPr>
                <a:t>EV FLEETS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2FC8FD-8B82-50BB-2D5E-573E01341780}"/>
                </a:ext>
              </a:extLst>
            </p:cNvPr>
            <p:cNvSpPr txBox="1"/>
            <p:nvPr/>
          </p:nvSpPr>
          <p:spPr>
            <a:xfrm>
              <a:off x="10926649" y="15863389"/>
              <a:ext cx="3848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QUESTIONS?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B801C2-9935-FF70-F167-EA27A16B93A6}"/>
              </a:ext>
            </a:extLst>
          </p:cNvPr>
          <p:cNvSpPr/>
          <p:nvPr/>
        </p:nvSpPr>
        <p:spPr>
          <a:xfrm>
            <a:off x="0" y="-487466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62B0AAE-525B-B145-36DA-388C58C6A191}"/>
              </a:ext>
            </a:extLst>
          </p:cNvPr>
          <p:cNvSpPr txBox="1">
            <a:spLocks/>
          </p:cNvSpPr>
          <p:nvPr/>
        </p:nvSpPr>
        <p:spPr>
          <a:xfrm>
            <a:off x="461553" y="-8595632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Lower Mile per Year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Daily Utilization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Duty Cycle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Supervisor Vehicles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Pool Vehicles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235CC-687B-4CDC-5437-D3DF69A1D232}"/>
              </a:ext>
            </a:extLst>
          </p:cNvPr>
          <p:cNvSpPr txBox="1"/>
          <p:nvPr/>
        </p:nvSpPr>
        <p:spPr>
          <a:xfrm>
            <a:off x="3467434" y="3242133"/>
            <a:ext cx="61933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Data Exists in Telematics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Telematics Highlight the Worst Offenders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Replacement Strategy – Simple First pass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Understand the Workgroup Needs/Wants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/>
              <a:t>Sometimes the Data Doesn’t Exist Online</a:t>
            </a:r>
          </a:p>
        </p:txBody>
      </p:sp>
    </p:spTree>
    <p:extLst>
      <p:ext uri="{BB962C8B-B14F-4D97-AF65-F5344CB8AC3E}">
        <p14:creationId xmlns:p14="http://schemas.microsoft.com/office/powerpoint/2010/main" val="111033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8A7D912-8BE4-D4BC-8CA2-5FE4E9517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5" t="8073" r="11743" b="25538"/>
          <a:stretch/>
        </p:blipFill>
        <p:spPr>
          <a:xfrm rot="10800000">
            <a:off x="-1524" y="-3722"/>
            <a:ext cx="12237024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91" r="4420" b="20801"/>
          <a:stretch/>
        </p:blipFill>
        <p:spPr>
          <a:xfrm rot="10800000">
            <a:off x="-70306" y="-4775"/>
            <a:ext cx="12262111" cy="6870843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F9CA83C-F87D-3B23-BDCE-5444DDA6F4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4866" r="14383" b="24225"/>
          <a:stretch/>
        </p:blipFill>
        <p:spPr>
          <a:xfrm rot="10800000">
            <a:off x="246743" y="10312400"/>
            <a:ext cx="11357958" cy="6384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187095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1034809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60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ECB7B1-0976-50A8-9A78-7644F225BD5F}"/>
              </a:ext>
            </a:extLst>
          </p:cNvPr>
          <p:cNvGrpSpPr/>
          <p:nvPr/>
        </p:nvGrpSpPr>
        <p:grpSpPr>
          <a:xfrm>
            <a:off x="13756053" y="3807214"/>
            <a:ext cx="5444823" cy="2815580"/>
            <a:chOff x="6745653" y="480806"/>
            <a:chExt cx="5444823" cy="35749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83D8EE-8E71-CC6A-6242-D914B2DA1738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99DB05-65AD-5343-8D3A-156358D66F16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B801C2-9935-FF70-F167-EA27A16B93A6}"/>
              </a:ext>
            </a:extLst>
          </p:cNvPr>
          <p:cNvSpPr/>
          <p:nvPr/>
        </p:nvSpPr>
        <p:spPr>
          <a:xfrm>
            <a:off x="0" y="-487466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62B0AAE-525B-B145-36DA-388C58C6A191}"/>
              </a:ext>
            </a:extLst>
          </p:cNvPr>
          <p:cNvSpPr txBox="1">
            <a:spLocks/>
          </p:cNvSpPr>
          <p:nvPr/>
        </p:nvSpPr>
        <p:spPr>
          <a:xfrm>
            <a:off x="461553" y="-8595632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Lower Mile per Year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Daily Utilization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Duty Cycle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Supervisor Vehicles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Pool Vehicles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78321-CEFB-4D3C-9CBA-8EA66CB32086}"/>
              </a:ext>
            </a:extLst>
          </p:cNvPr>
          <p:cNvGrpSpPr/>
          <p:nvPr/>
        </p:nvGrpSpPr>
        <p:grpSpPr>
          <a:xfrm>
            <a:off x="3194788" y="616473"/>
            <a:ext cx="6858001" cy="9405277"/>
            <a:chOff x="9632193" y="7227553"/>
            <a:chExt cx="6858001" cy="9405277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1089093-31AB-ABC9-C8B3-F0EA174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4" y="7227553"/>
              <a:ext cx="6858000" cy="6858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89F7DD-51E1-1375-E0F4-F17C9F68EA2F}"/>
                </a:ext>
              </a:extLst>
            </p:cNvPr>
            <p:cNvGrpSpPr/>
            <p:nvPr/>
          </p:nvGrpSpPr>
          <p:grpSpPr>
            <a:xfrm>
              <a:off x="9765612" y="8523190"/>
              <a:ext cx="6332551" cy="3795165"/>
              <a:chOff x="9918012" y="13647048"/>
              <a:chExt cx="6332551" cy="37951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CE9FA15-F2AE-94B4-963C-58B7F2FFADCE}"/>
                  </a:ext>
                </a:extLst>
              </p:cNvPr>
              <p:cNvGrpSpPr/>
              <p:nvPr/>
            </p:nvGrpSpPr>
            <p:grpSpPr>
              <a:xfrm rot="5400000">
                <a:off x="13165031" y="14344327"/>
                <a:ext cx="3782808" cy="2388256"/>
                <a:chOff x="6745653" y="480806"/>
                <a:chExt cx="5444823" cy="3574964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AAF0B9DD-D13A-18D8-5BC1-A0E6B3579B7D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Focus on Low Utilization</a:t>
                  </a:r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91B4278D-C154-194F-48C1-31D67BD2293C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New Focus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9354831-E1AF-AE1B-D1BE-3EC08D837B4B}"/>
                  </a:ext>
                </a:extLst>
              </p:cNvPr>
              <p:cNvGrpSpPr/>
              <p:nvPr/>
            </p:nvGrpSpPr>
            <p:grpSpPr>
              <a:xfrm rot="5400000">
                <a:off x="12305822" y="14344328"/>
                <a:ext cx="3782811" cy="2388256"/>
                <a:chOff x="6745653" y="480806"/>
                <a:chExt cx="5444823" cy="3574964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50D8F5C4-7145-BF9E-E3AC-D40A46F072FF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Hybrid Vehicles</a:t>
                  </a: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9384B853-A696-9C56-E561-6E8862BD2CFA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Final Decision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AD74278-0DEB-8793-8D56-D471BB287A75}"/>
                  </a:ext>
                </a:extLst>
              </p:cNvPr>
              <p:cNvGrpSpPr/>
              <p:nvPr/>
            </p:nvGrpSpPr>
            <p:grpSpPr>
              <a:xfrm rot="5400000">
                <a:off x="11495401" y="14344328"/>
                <a:ext cx="3782811" cy="2388256"/>
                <a:chOff x="6773168" y="2030179"/>
                <a:chExt cx="5444823" cy="2815580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3D6D8CE5-95E9-F9A9-86E6-2A7040BE1642}"/>
                    </a:ext>
                  </a:extLst>
                </p:cNvPr>
                <p:cNvSpPr/>
                <p:nvPr/>
              </p:nvSpPr>
              <p:spPr>
                <a:xfrm>
                  <a:off x="6790948" y="2030179"/>
                  <a:ext cx="5427043" cy="281558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endParaRPr lang="en-US" b="1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FD3FBA32-3320-CCD3-1EDC-67731ED33635}"/>
                    </a:ext>
                  </a:extLst>
                </p:cNvPr>
                <p:cNvSpPr/>
                <p:nvPr/>
              </p:nvSpPr>
              <p:spPr>
                <a:xfrm rot="16200000">
                  <a:off x="5990513" y="2812834"/>
                  <a:ext cx="2815580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Solution Finding</a:t>
                  </a:r>
                </a:p>
              </p:txBody>
            </p:sp>
          </p:grpSp>
          <p:graphicFrame>
            <p:nvGraphicFramePr>
              <p:cNvPr id="25" name="Content Placeholder 5">
                <a:extLst>
                  <a:ext uri="{FF2B5EF4-FFF2-40B4-BE49-F238E27FC236}">
                    <a16:creationId xmlns:a16="http://schemas.microsoft.com/office/drawing/2014/main" id="{1B837283-F19F-2B94-6E9C-9E2D2EDFA4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5140077"/>
                  </p:ext>
                </p:extLst>
              </p:nvPr>
            </p:nvGraphicFramePr>
            <p:xfrm>
              <a:off x="12495914" y="14605453"/>
              <a:ext cx="1781783" cy="268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203">
                      <a:extLst>
                        <a:ext uri="{9D8B030D-6E8A-4147-A177-3AD203B41FA5}">
                          <a16:colId xmlns:a16="http://schemas.microsoft.com/office/drawing/2014/main" val="3637118586"/>
                        </a:ext>
                      </a:extLst>
                    </a:gridCol>
                    <a:gridCol w="978580">
                      <a:extLst>
                        <a:ext uri="{9D8B030D-6E8A-4147-A177-3AD203B41FA5}">
                          <a16:colId xmlns:a16="http://schemas.microsoft.com/office/drawing/2014/main" val="1916546261"/>
                        </a:ext>
                      </a:extLst>
                    </a:gridCol>
                  </a:tblGrid>
                  <a:tr h="273251">
                    <a:tc>
                      <a:txBody>
                        <a:bodyPr/>
                        <a:lstStyle/>
                        <a:p>
                          <a:pPr algn="ctr" fontAlgn="base"/>
                          <a:r>
                            <a:rPr lang="en-US" sz="800" b="1" i="0" u="none" strike="noStrike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Vehicle</a:t>
                          </a:r>
                          <a:r>
                            <a:rPr lang="en-US" sz="800" b="1" i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96A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/>
                          <a:r>
                            <a:rPr lang="en-US" sz="800" b="1" i="0" u="none" strike="noStrike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AVE Total kWh/Day</a:t>
                          </a:r>
                          <a:r>
                            <a:rPr lang="en-US" sz="800" b="1" i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96A6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1764502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1884S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46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53543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1887S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27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81521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1947S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16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0951981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2046P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64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001086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4016S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187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099495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4017S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104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754747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4018S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82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332124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4019S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139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251870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4020S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124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1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25486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4021S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244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2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955022"/>
                      </a:ext>
                    </a:extLst>
                  </a:tr>
                  <a:tr h="173887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US" sz="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Average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EE5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ase"/>
                          <a:r>
                            <a:rPr lang="en-US" sz="8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103</a:t>
                          </a:r>
                          <a:r>
                            <a:rPr lang="en-US" sz="800" b="0" i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​</a:t>
                          </a:r>
                          <a:endParaRPr lang="en-US" sz="800" b="0" i="0">
                            <a:solidFill>
                              <a:srgbClr val="63555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anchor="b">
                        <a:lnL>
                          <a:noFill/>
                        </a:lnL>
                        <a:lnR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4566" cap="flat" cmpd="sng" algn="ctr">
                          <a:solidFill>
                            <a:srgbClr val="696A6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A5A6A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EE5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6553616"/>
                      </a:ext>
                    </a:extLst>
                  </a:tr>
                </a:tbl>
              </a:graphicData>
            </a:graphic>
          </p:graphicFrame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D8B96EE-ECE6-4C8B-7329-51799C423794}"/>
                  </a:ext>
                </a:extLst>
              </p:cNvPr>
              <p:cNvGrpSpPr/>
              <p:nvPr/>
            </p:nvGrpSpPr>
            <p:grpSpPr>
              <a:xfrm rot="5400000">
                <a:off x="10496770" y="14344326"/>
                <a:ext cx="3782811" cy="2388256"/>
                <a:chOff x="6745653" y="480806"/>
                <a:chExt cx="5444823" cy="3574964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D59B1714-0A34-6025-F093-460D685681C4}"/>
                    </a:ext>
                  </a:extLst>
                </p:cNvPr>
                <p:cNvSpPr/>
                <p:nvPr/>
              </p:nvSpPr>
              <p:spPr>
                <a:xfrm>
                  <a:off x="6763433" y="480806"/>
                  <a:ext cx="5427043" cy="3574964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Telematics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Test Data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b="1"/>
                    <a:t>Workgroup Meeting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endParaRPr lang="en-US" b="1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EF72615F-AC77-53FB-CAB8-80F023A04284}"/>
                    </a:ext>
                  </a:extLst>
                </p:cNvPr>
                <p:cNvSpPr/>
                <p:nvPr/>
              </p:nvSpPr>
              <p:spPr>
                <a:xfrm rot="16200000">
                  <a:off x="5583306" y="1643153"/>
                  <a:ext cx="3574964" cy="1250270"/>
                </a:xfrm>
                <a:prstGeom prst="roundRect">
                  <a:avLst>
                    <a:gd name="adj" fmla="val 39453"/>
                  </a:avLst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rgbClr val="FFFFFF"/>
                      </a:solidFill>
                      <a:latin typeface="Arial"/>
                    </a:defRPr>
                  </a:lvl9pPr>
                </a:lstStyle>
                <a:p>
                  <a:pPr algn="ctr"/>
                  <a:r>
                    <a:rPr lang="en-US" b="1"/>
                    <a:t>Methodology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B8BBBAC-2563-D5FB-1CD7-BA22DF86EADE}"/>
                  </a:ext>
                </a:extLst>
              </p:cNvPr>
              <p:cNvGrpSpPr/>
              <p:nvPr/>
            </p:nvGrpSpPr>
            <p:grpSpPr>
              <a:xfrm rot="5400000">
                <a:off x="9220734" y="14356680"/>
                <a:ext cx="3782811" cy="2388256"/>
                <a:chOff x="6764279" y="247200"/>
                <a:chExt cx="5444823" cy="281558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16FAE23-E32C-A718-FABD-C76227163A47}"/>
                    </a:ext>
                  </a:extLst>
                </p:cNvPr>
                <p:cNvGrpSpPr/>
                <p:nvPr/>
              </p:nvGrpSpPr>
              <p:grpSpPr>
                <a:xfrm>
                  <a:off x="6764279" y="247200"/>
                  <a:ext cx="5444823" cy="2815580"/>
                  <a:chOff x="6745653" y="480806"/>
                  <a:chExt cx="5444823" cy="3574964"/>
                </a:xfrm>
              </p:grpSpPr>
              <p:sp>
                <p:nvSpPr>
                  <p:cNvPr id="30" name="Rectangle: Rounded Corners 29">
                    <a:extLst>
                      <a:ext uri="{FF2B5EF4-FFF2-40B4-BE49-F238E27FC236}">
                        <a16:creationId xmlns:a16="http://schemas.microsoft.com/office/drawing/2014/main" id="{A1ADEB86-7A51-3306-FE74-8061BFF82B33}"/>
                      </a:ext>
                    </a:extLst>
                  </p:cNvPr>
                  <p:cNvSpPr/>
                  <p:nvPr/>
                </p:nvSpPr>
                <p:spPr>
                  <a:xfrm>
                    <a:off x="6763433" y="480806"/>
                    <a:ext cx="5427043" cy="3574964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2700" cap="flat" cmpd="sng" algn="ctr">
                    <a:solidFill>
                      <a:srgbClr val="FF9933"/>
                    </a:solidFill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9pPr>
                  </a:lstStyle>
                  <a:p>
                    <a:pPr algn="ctr"/>
                    <a:endParaRPr lang="en-US" b="1"/>
                  </a:p>
                </p:txBody>
              </p:sp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66AEE122-F692-2D26-AB69-CB01F49612B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83306" y="1643153"/>
                    <a:ext cx="3574964" cy="1250270"/>
                  </a:xfrm>
                  <a:prstGeom prst="roundRect">
                    <a:avLst>
                      <a:gd name="adj" fmla="val 39453"/>
                    </a:avLst>
                  </a:prstGeom>
                  <a:solidFill>
                    <a:srgbClr val="FF9933"/>
                  </a:solidFill>
                  <a:ln w="12700" cap="flat" cmpd="sng" algn="ctr">
                    <a:solidFill>
                      <a:srgbClr val="FF9933"/>
                    </a:solidFill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rgbClr val="FFFFFF"/>
                        </a:solidFill>
                        <a:latin typeface="Arial"/>
                      </a:defRPr>
                    </a:lvl9pPr>
                  </a:lstStyle>
                  <a:p>
                    <a:pPr algn="ctr"/>
                    <a:r>
                      <a:rPr lang="en-US" b="1"/>
                      <a:t>Problem Statement</a:t>
                    </a:r>
                  </a:p>
                </p:txBody>
              </p:sp>
            </p:grp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4759C9B-FEE3-C709-6DA2-CB744BD9E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prstClr val="black"/>
                    <a:schemeClr val="bg1">
                      <a:lumMod val="85000"/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53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202" y="533756"/>
                  <a:ext cx="3189936" cy="22712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5CA2822-0B81-58B7-1677-EE7171A9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61" b="89844" l="1270" r="97363">
                          <a14:foregroundMark x1="4883" y1="20215" x2="4883" y2="20215"/>
                          <a14:foregroundMark x1="1270" y1="39648" x2="1270" y2="39648"/>
                          <a14:foregroundMark x1="92383" y1="35449" x2="92383" y2="35449"/>
                          <a14:foregroundMark x1="97363" y1="25781" x2="97363" y2="25781"/>
                          <a14:foregroundMark x1="47070" y1="40137" x2="47070" y2="40137"/>
                          <a14:foregroundMark x1="3809" y1="33789" x2="59570" y2="43359"/>
                          <a14:foregroundMark x1="59570" y1="43359" x2="78809" y2="55762"/>
                          <a14:foregroundMark x1="78809" y1="55762" x2="85645" y2="70313"/>
                          <a14:foregroundMark x1="85645" y1="70313" x2="67285" y2="79395"/>
                          <a14:foregroundMark x1="67285" y1="79395" x2="12598" y2="83594"/>
                          <a14:foregroundMark x1="12598" y1="83594" x2="62012" y2="88184"/>
                          <a14:foregroundMark x1="62012" y1="88184" x2="88867" y2="85449"/>
                          <a14:foregroundMark x1="88867" y1="85449" x2="96680" y2="67969"/>
                          <a14:foregroundMark x1="96680" y1="67969" x2="93945" y2="43848"/>
                          <a14:foregroundMark x1="93945" y1="43848" x2="73242" y2="34375"/>
                          <a14:foregroundMark x1="73242" y1="34375" x2="23242" y2="34668"/>
                          <a14:foregroundMark x1="23242" y1="34668" x2="6641" y2="44043"/>
                          <a14:foregroundMark x1="6641" y1="44043" x2="9570" y2="82324"/>
                          <a14:foregroundMark x1="9570" y1="82324" x2="37207" y2="72656"/>
                          <a14:foregroundMark x1="37207" y1="72656" x2="30762" y2="47070"/>
                          <a14:foregroundMark x1="30762" y1="47070" x2="20996" y2="56836"/>
                          <a14:foregroundMark x1="20996" y1="56836" x2="25195" y2="61035"/>
                          <a14:foregroundMark x1="6543" y1="35449" x2="74609" y2="46875"/>
                          <a14:foregroundMark x1="8496" y1="62988" x2="82910" y2="68555"/>
                          <a14:backgroundMark x1="5176" y1="21875" x2="33789" y2="23535"/>
                          <a14:backgroundMark x1="33789" y1="23535" x2="74805" y2="22949"/>
                          <a14:backgroundMark x1="74805" y1="22949" x2="94922" y2="24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3" y="7227553"/>
              <a:ext cx="6858000" cy="6858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96483-6B9C-F4FE-7D87-B855150230EB}"/>
                </a:ext>
              </a:extLst>
            </p:cNvPr>
            <p:cNvSpPr txBox="1"/>
            <p:nvPr/>
          </p:nvSpPr>
          <p:spPr>
            <a:xfrm>
              <a:off x="9854923" y="8014632"/>
              <a:ext cx="1740147" cy="411956"/>
            </a:xfrm>
            <a:prstGeom prst="roundRect">
              <a:avLst>
                <a:gd name="adj" fmla="val 4363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</a:rPr>
                <a:t>EV FLEETS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8FE0A1-C1F0-BBF9-EAC3-603E0BF610D4}"/>
                </a:ext>
              </a:extLst>
            </p:cNvPr>
            <p:cNvSpPr txBox="1"/>
            <p:nvPr/>
          </p:nvSpPr>
          <p:spPr>
            <a:xfrm>
              <a:off x="10926649" y="15863389"/>
              <a:ext cx="3848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QUESTIONS?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E458893-1BB3-26BB-EB33-3889074DE145}"/>
              </a:ext>
            </a:extLst>
          </p:cNvPr>
          <p:cNvSpPr txBox="1"/>
          <p:nvPr/>
        </p:nvSpPr>
        <p:spPr>
          <a:xfrm>
            <a:off x="3467434" y="3832073"/>
            <a:ext cx="619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0451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6243C4-EB6B-4A83-B51B-AD1057C50FFA}"/>
              </a:ext>
            </a:extLst>
          </p:cNvPr>
          <p:cNvSpPr txBox="1"/>
          <p:nvPr/>
        </p:nvSpPr>
        <p:spPr>
          <a:xfrm>
            <a:off x="3887037" y="6071564"/>
            <a:ext cx="415752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00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17891"/>
                </a:solidFill>
                <a:effectLst/>
                <a:uLnTx/>
                <a:uFillTx/>
                <a:latin typeface=" Arial "/>
                <a:ea typeface="+mn-ea"/>
                <a:cs typeface="+mn-cs"/>
              </a:rPr>
              <a:t>CleanPowerCity.org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3F0D7-74EC-4D17-8704-79A0117DA23C}"/>
              </a:ext>
            </a:extLst>
          </p:cNvPr>
          <p:cNvSpPr txBox="1"/>
          <p:nvPr/>
        </p:nvSpPr>
        <p:spPr>
          <a:xfrm>
            <a:off x="1778195" y="6467576"/>
            <a:ext cx="9253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6355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* In 2020, SMUD’s power supply was more than 60% carbon free. SMUD has a goal to reach zero carbon in its electricity production by 2030.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6355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AFCD3B4-B528-429C-B66A-388A267F2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6370"/>
            <a:ext cx="12176012" cy="576526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ADF495-8855-F929-F66C-4CA1CE56AAA2}"/>
              </a:ext>
            </a:extLst>
          </p:cNvPr>
          <p:cNvSpPr txBox="1">
            <a:spLocks/>
          </p:cNvSpPr>
          <p:nvPr/>
        </p:nvSpPr>
        <p:spPr>
          <a:xfrm>
            <a:off x="145636" y="6486070"/>
            <a:ext cx="533401" cy="2168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C87ED-0213-A843-B214-D212A8CFC8F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A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B8CDA7-B4D4-8171-0467-A7ED9C5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36" y="60038"/>
            <a:ext cx="11013220" cy="64227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Sacramento Municipal Utility District (SMUD)</a:t>
            </a:r>
          </a:p>
        </p:txBody>
      </p:sp>
    </p:spTree>
    <p:extLst>
      <p:ext uri="{BB962C8B-B14F-4D97-AF65-F5344CB8AC3E}">
        <p14:creationId xmlns:p14="http://schemas.microsoft.com/office/powerpoint/2010/main" val="35233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0AFA-0B9D-41FF-A260-5ACE1C83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SMUD fleet overview</a:t>
            </a:r>
          </a:p>
        </p:txBody>
      </p:sp>
      <p:pic>
        <p:nvPicPr>
          <p:cNvPr id="13" name="Picture 12" descr="A picture containing car, outdoor, road, curb&#10;&#10;Description automatically generated">
            <a:extLst>
              <a:ext uri="{FF2B5EF4-FFF2-40B4-BE49-F238E27FC236}">
                <a16:creationId xmlns:a16="http://schemas.microsoft.com/office/drawing/2014/main" id="{E19ECC07-73BB-4260-B38E-30D83EDC7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539" y="1930860"/>
            <a:ext cx="3735964" cy="249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26FF9D-6E12-49E8-B8D5-DB987095BBAE}"/>
              </a:ext>
            </a:extLst>
          </p:cNvPr>
          <p:cNvSpPr txBox="1"/>
          <p:nvPr/>
        </p:nvSpPr>
        <p:spPr>
          <a:xfrm>
            <a:off x="733900" y="2556270"/>
            <a:ext cx="35858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DB4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fleet assets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66409-E26D-40BF-855E-55BCF887EF54}"/>
              </a:ext>
            </a:extLst>
          </p:cNvPr>
          <p:cNvSpPr txBox="1"/>
          <p:nvPr/>
        </p:nvSpPr>
        <p:spPr>
          <a:xfrm>
            <a:off x="7827058" y="2556270"/>
            <a:ext cx="31432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DB4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“electrified”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96A4EC-FD3E-4F45-ACB9-483F363D38EB}"/>
              </a:ext>
            </a:extLst>
          </p:cNvPr>
          <p:cNvGrpSpPr/>
          <p:nvPr/>
        </p:nvGrpSpPr>
        <p:grpSpPr>
          <a:xfrm>
            <a:off x="3210680" y="4775479"/>
            <a:ext cx="3255048" cy="1469215"/>
            <a:chOff x="905962" y="1663902"/>
            <a:chExt cx="2081443" cy="88721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D9198C-B85C-4DA9-9404-78C50CAB5AAF}"/>
                </a:ext>
              </a:extLst>
            </p:cNvPr>
            <p:cNvSpPr txBox="1"/>
            <p:nvPr/>
          </p:nvSpPr>
          <p:spPr>
            <a:xfrm>
              <a:off x="905962" y="1663902"/>
              <a:ext cx="1925656" cy="6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5,413,708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miles annually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8101D1-DD00-4F9A-A6D1-994A15838CAF}"/>
                </a:ext>
              </a:extLst>
            </p:cNvPr>
            <p:cNvSpPr txBox="1"/>
            <p:nvPr/>
          </p:nvSpPr>
          <p:spPr>
            <a:xfrm>
              <a:off x="905962" y="2346671"/>
              <a:ext cx="2081443" cy="204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/>
                </a:rPr>
                <a:t>3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 zero emission (165,000 miles)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5D192E-33C8-4AA0-B80A-F7C1BB0C1FB8}"/>
              </a:ext>
            </a:extLst>
          </p:cNvPr>
          <p:cNvGrpSpPr/>
          <p:nvPr/>
        </p:nvGrpSpPr>
        <p:grpSpPr>
          <a:xfrm>
            <a:off x="6136510" y="4775479"/>
            <a:ext cx="3011422" cy="1469215"/>
            <a:chOff x="905962" y="1663902"/>
            <a:chExt cx="1925656" cy="8872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D1CDF-3C25-443B-BA36-DE33DD76E83B}"/>
                </a:ext>
              </a:extLst>
            </p:cNvPr>
            <p:cNvSpPr txBox="1"/>
            <p:nvPr/>
          </p:nvSpPr>
          <p:spPr>
            <a:xfrm>
              <a:off x="905962" y="1663902"/>
              <a:ext cx="1925656" cy="6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$10M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investment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86141A-70F5-4BE0-A6C9-A0D5E77F5349}"/>
                </a:ext>
              </a:extLst>
            </p:cNvPr>
            <p:cNvSpPr txBox="1"/>
            <p:nvPr/>
          </p:nvSpPr>
          <p:spPr>
            <a:xfrm>
              <a:off x="960694" y="2346671"/>
              <a:ext cx="1816193" cy="204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Total annual fleet capital</a:t>
              </a:r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0176A13-DDDA-1267-1282-A800F51BA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5636" y="6486070"/>
            <a:ext cx="533401" cy="21680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C87ED-0213-A843-B214-D212A8CFC8F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9AEE12-A8F5-4940-9D15-8B623E0B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08000"/>
            <a:ext cx="11012487" cy="754063"/>
          </a:xfrm>
        </p:spPr>
        <p:txBody>
          <a:bodyPr>
            <a:normAutofit/>
          </a:bodyPr>
          <a:lstStyle/>
          <a:p>
            <a:r>
              <a:rPr lang="en-US" dirty="0"/>
              <a:t>Breakdown of our fleet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62722F-3BE9-46A6-AEC6-BFF1C1EB4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01178" y="2045162"/>
            <a:ext cx="1416437" cy="5162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BDF639-9CB0-49FC-9A4E-DEDE60E7DA6E}"/>
              </a:ext>
            </a:extLst>
          </p:cNvPr>
          <p:cNvGrpSpPr/>
          <p:nvPr/>
        </p:nvGrpSpPr>
        <p:grpSpPr>
          <a:xfrm>
            <a:off x="1297570" y="2558493"/>
            <a:ext cx="2419084" cy="876551"/>
            <a:chOff x="952642" y="1652346"/>
            <a:chExt cx="1766007" cy="52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8CDACF-2225-4C3C-ABD0-CEF3750D5544}"/>
                </a:ext>
              </a:extLst>
            </p:cNvPr>
            <p:cNvSpPr txBox="1"/>
            <p:nvPr/>
          </p:nvSpPr>
          <p:spPr>
            <a:xfrm>
              <a:off x="1425101" y="1652346"/>
              <a:ext cx="821405" cy="42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294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C6700-C03C-4FED-866E-BDB32339425A}"/>
                </a:ext>
              </a:extLst>
            </p:cNvPr>
            <p:cNvSpPr txBox="1"/>
            <p:nvPr/>
          </p:nvSpPr>
          <p:spPr>
            <a:xfrm>
              <a:off x="952642" y="2014396"/>
              <a:ext cx="1766007" cy="167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2,438,750 annual miles driven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3C056-C24E-4C88-B7FA-49B70466BD22}"/>
              </a:ext>
            </a:extLst>
          </p:cNvPr>
          <p:cNvSpPr txBox="1"/>
          <p:nvPr/>
        </p:nvSpPr>
        <p:spPr>
          <a:xfrm>
            <a:off x="1869790" y="1662625"/>
            <a:ext cx="1532784" cy="305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Pickups &amp; vans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F3E36D-0BA3-4206-949D-6711F2C52307}"/>
              </a:ext>
            </a:extLst>
          </p:cNvPr>
          <p:cNvGrpSpPr/>
          <p:nvPr/>
        </p:nvGrpSpPr>
        <p:grpSpPr>
          <a:xfrm>
            <a:off x="4771764" y="2603095"/>
            <a:ext cx="2419084" cy="853074"/>
            <a:chOff x="1010111" y="1681256"/>
            <a:chExt cx="1766007" cy="5151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2DCB14-2BC0-4F49-B030-3CC4E17B763C}"/>
                </a:ext>
              </a:extLst>
            </p:cNvPr>
            <p:cNvSpPr txBox="1"/>
            <p:nvPr/>
          </p:nvSpPr>
          <p:spPr>
            <a:xfrm>
              <a:off x="1387738" y="1681256"/>
              <a:ext cx="821405" cy="42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C9A85C-97F4-4AA4-BC9A-627EB4900B1E}"/>
                </a:ext>
              </a:extLst>
            </p:cNvPr>
            <p:cNvSpPr txBox="1"/>
            <p:nvPr/>
          </p:nvSpPr>
          <p:spPr>
            <a:xfrm>
              <a:off x="1010111" y="2029128"/>
              <a:ext cx="1766007" cy="167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993,097 annual miles driven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F56537D-0586-467C-B54F-A4AABAC2138C}"/>
              </a:ext>
            </a:extLst>
          </p:cNvPr>
          <p:cNvSpPr txBox="1"/>
          <p:nvPr/>
        </p:nvSpPr>
        <p:spPr>
          <a:xfrm>
            <a:off x="5265263" y="1659347"/>
            <a:ext cx="1532784" cy="305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Bucket trucks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028F929-1CCB-4010-838D-7545FE903D18}"/>
              </a:ext>
            </a:extLst>
          </p:cNvPr>
          <p:cNvGraphicFramePr/>
          <p:nvPr/>
        </p:nvGraphicFramePr>
        <p:xfrm>
          <a:off x="6433405" y="2165289"/>
          <a:ext cx="1448246" cy="110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EE6D867-9454-429D-BCFA-6F14DAD92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37131" y="1860323"/>
            <a:ext cx="1212591" cy="932161"/>
          </a:xfrm>
          <a:prstGeom prst="rect">
            <a:avLst/>
          </a:prstGeom>
        </p:spPr>
      </p:pic>
      <p:pic>
        <p:nvPicPr>
          <p:cNvPr id="33" name="Graphic 32" descr="Lightning bolt with solid fill">
            <a:extLst>
              <a:ext uri="{FF2B5EF4-FFF2-40B4-BE49-F238E27FC236}">
                <a16:creationId xmlns:a16="http://schemas.microsoft.com/office/drawing/2014/main" id="{87AF8409-67E3-40DF-BCFF-462E0143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5697" y="2164956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7A5D92-DBCD-4E00-9CEC-2A3279E1AF61}"/>
              </a:ext>
            </a:extLst>
          </p:cNvPr>
          <p:cNvSpPr txBox="1"/>
          <p:nvPr/>
        </p:nvSpPr>
        <p:spPr>
          <a:xfrm>
            <a:off x="3373594" y="2679346"/>
            <a:ext cx="840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electrified</a:t>
            </a:r>
          </a:p>
        </p:txBody>
      </p:sp>
      <p:pic>
        <p:nvPicPr>
          <p:cNvPr id="35" name="Graphic 34" descr="Lightning bolt with solid fill">
            <a:extLst>
              <a:ext uri="{FF2B5EF4-FFF2-40B4-BE49-F238E27FC236}">
                <a16:creationId xmlns:a16="http://schemas.microsoft.com/office/drawing/2014/main" id="{721839C3-5C4C-4E7D-8612-F5CFA2B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4056" y="2165644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2B1B851-20DA-42BD-9792-26611360A7E5}"/>
              </a:ext>
            </a:extLst>
          </p:cNvPr>
          <p:cNvSpPr txBox="1"/>
          <p:nvPr/>
        </p:nvSpPr>
        <p:spPr>
          <a:xfrm>
            <a:off x="6516504" y="2632756"/>
            <a:ext cx="12395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ybrid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-electric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8F7EA5-B6A4-4F65-A4EB-3E6EA9251FA6}"/>
              </a:ext>
            </a:extLst>
          </p:cNvPr>
          <p:cNvGrpSpPr/>
          <p:nvPr/>
        </p:nvGrpSpPr>
        <p:grpSpPr>
          <a:xfrm>
            <a:off x="7907499" y="2547125"/>
            <a:ext cx="2419084" cy="868623"/>
            <a:chOff x="945880" y="1650983"/>
            <a:chExt cx="1766007" cy="5245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9B84EB-EE81-4D60-BD79-D80AA6B1A2DD}"/>
                </a:ext>
              </a:extLst>
            </p:cNvPr>
            <p:cNvSpPr txBox="1"/>
            <p:nvPr/>
          </p:nvSpPr>
          <p:spPr>
            <a:xfrm>
              <a:off x="1384459" y="1650983"/>
              <a:ext cx="821405" cy="42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106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03CEBD-2980-437D-A036-B83DB88B1E80}"/>
                </a:ext>
              </a:extLst>
            </p:cNvPr>
            <p:cNvSpPr txBox="1"/>
            <p:nvPr/>
          </p:nvSpPr>
          <p:spPr>
            <a:xfrm>
              <a:off x="945880" y="2008245"/>
              <a:ext cx="1766007" cy="167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488,557 annual miles driven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9F9D005-D899-4038-BCB2-6C4C22DB2753}"/>
              </a:ext>
            </a:extLst>
          </p:cNvPr>
          <p:cNvSpPr txBox="1"/>
          <p:nvPr/>
        </p:nvSpPr>
        <p:spPr>
          <a:xfrm>
            <a:off x="8488981" y="1653512"/>
            <a:ext cx="1532784" cy="305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Light duty</a:t>
            </a:r>
          </a:p>
        </p:txBody>
      </p:sp>
      <p:pic>
        <p:nvPicPr>
          <p:cNvPr id="42" name="Graphic 41" descr="Lightning bolt with solid fill">
            <a:extLst>
              <a:ext uri="{FF2B5EF4-FFF2-40B4-BE49-F238E27FC236}">
                <a16:creationId xmlns:a16="http://schemas.microsoft.com/office/drawing/2014/main" id="{E25BABA3-0BDD-4C6B-8C2E-EABA07165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7774" y="2159809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F198563-93B7-4C17-AC79-AEE7238685E8}"/>
              </a:ext>
            </a:extLst>
          </p:cNvPr>
          <p:cNvSpPr txBox="1"/>
          <p:nvPr/>
        </p:nvSpPr>
        <p:spPr>
          <a:xfrm>
            <a:off x="9907421" y="2616337"/>
            <a:ext cx="840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electrified</a:t>
            </a:r>
          </a:p>
        </p:txBody>
      </p:sp>
      <p:pic>
        <p:nvPicPr>
          <p:cNvPr id="44" name="Graphic 43" descr="Electric car with solid fill">
            <a:extLst>
              <a:ext uri="{FF2B5EF4-FFF2-40B4-BE49-F238E27FC236}">
                <a16:creationId xmlns:a16="http://schemas.microsoft.com/office/drawing/2014/main" id="{07BCCA9F-5E23-4A56-8FCA-323D40E71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8291" y="1690211"/>
            <a:ext cx="1113107" cy="111310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5E80B07-CF51-418D-BF2E-FAA5EB27E522}"/>
              </a:ext>
            </a:extLst>
          </p:cNvPr>
          <p:cNvGrpSpPr/>
          <p:nvPr/>
        </p:nvGrpSpPr>
        <p:grpSpPr>
          <a:xfrm>
            <a:off x="1533570" y="4904937"/>
            <a:ext cx="2251230" cy="825031"/>
            <a:chOff x="1015132" y="1539993"/>
            <a:chExt cx="1766007" cy="68663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84FB21-F424-47B7-B533-66916553C3A4}"/>
                </a:ext>
              </a:extLst>
            </p:cNvPr>
            <p:cNvSpPr txBox="1"/>
            <p:nvPr/>
          </p:nvSpPr>
          <p:spPr>
            <a:xfrm>
              <a:off x="1487433" y="1539993"/>
              <a:ext cx="821405" cy="58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01346B-D7D5-4AF6-BF64-ECB109FB2389}"/>
                </a:ext>
              </a:extLst>
            </p:cNvPr>
            <p:cNvSpPr txBox="1"/>
            <p:nvPr/>
          </p:nvSpPr>
          <p:spPr>
            <a:xfrm>
              <a:off x="1015132" y="1996094"/>
              <a:ext cx="1766007" cy="230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327,711 annual miles driven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8EF1075-3BBA-4EDA-8C7F-0A6FEB449322}"/>
              </a:ext>
            </a:extLst>
          </p:cNvPr>
          <p:cNvSpPr txBox="1"/>
          <p:nvPr/>
        </p:nvSpPr>
        <p:spPr>
          <a:xfrm>
            <a:off x="2135233" y="4083630"/>
            <a:ext cx="1429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Heavy duty</a:t>
            </a:r>
          </a:p>
        </p:txBody>
      </p:sp>
      <p:pic>
        <p:nvPicPr>
          <p:cNvPr id="57" name="Graphic 56" descr="Lightning bolt with solid fill">
            <a:extLst>
              <a:ext uri="{FF2B5EF4-FFF2-40B4-BE49-F238E27FC236}">
                <a16:creationId xmlns:a16="http://schemas.microsoft.com/office/drawing/2014/main" id="{BAEA50D8-F544-4562-8652-39C6C8572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7211" y="4359814"/>
            <a:ext cx="852503" cy="98813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660E952-A0CA-4634-8755-6986D8935EA9}"/>
              </a:ext>
            </a:extLst>
          </p:cNvPr>
          <p:cNvSpPr txBox="1"/>
          <p:nvPr/>
        </p:nvSpPr>
        <p:spPr>
          <a:xfrm>
            <a:off x="3251259" y="4932904"/>
            <a:ext cx="1043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electrified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4D817A9-E3F1-4436-B748-AE127644D9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48016" y="4293359"/>
            <a:ext cx="852501" cy="75494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0D45241-0398-47ED-9676-3E35AAA13F6F}"/>
              </a:ext>
            </a:extLst>
          </p:cNvPr>
          <p:cNvGrpSpPr/>
          <p:nvPr/>
        </p:nvGrpSpPr>
        <p:grpSpPr>
          <a:xfrm>
            <a:off x="4866254" y="4903493"/>
            <a:ext cx="2251230" cy="846385"/>
            <a:chOff x="919480" y="1533128"/>
            <a:chExt cx="1766007" cy="7044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9C8493-1D45-4E32-857F-F677552D06B1}"/>
                </a:ext>
              </a:extLst>
            </p:cNvPr>
            <p:cNvSpPr txBox="1"/>
            <p:nvPr/>
          </p:nvSpPr>
          <p:spPr>
            <a:xfrm>
              <a:off x="1391398" y="1533128"/>
              <a:ext cx="821405" cy="58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8CE8A95-B624-40BA-9C7F-74C241ECDC7B}"/>
                </a:ext>
              </a:extLst>
            </p:cNvPr>
            <p:cNvSpPr txBox="1"/>
            <p:nvPr/>
          </p:nvSpPr>
          <p:spPr>
            <a:xfrm>
              <a:off x="919480" y="2007001"/>
              <a:ext cx="1766007" cy="230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1,143,685 annual miles driven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F6ADF99-D401-4BD1-BAD8-B617F0779EAC}"/>
              </a:ext>
            </a:extLst>
          </p:cNvPr>
          <p:cNvSpPr txBox="1"/>
          <p:nvPr/>
        </p:nvSpPr>
        <p:spPr>
          <a:xfrm>
            <a:off x="5272895" y="4092436"/>
            <a:ext cx="1429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 trucks</a:t>
            </a:r>
          </a:p>
        </p:txBody>
      </p:sp>
      <p:pic>
        <p:nvPicPr>
          <p:cNvPr id="73" name="Graphic 72" descr="Lightning bolt with solid fill">
            <a:extLst>
              <a:ext uri="{FF2B5EF4-FFF2-40B4-BE49-F238E27FC236}">
                <a16:creationId xmlns:a16="http://schemas.microsoft.com/office/drawing/2014/main" id="{9E819C34-83EC-4E71-B397-6429A4FDB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1828" y="4363525"/>
            <a:ext cx="852503" cy="98813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B70011F-AA8C-43C1-9BC2-C5DD4AFACD9E}"/>
              </a:ext>
            </a:extLst>
          </p:cNvPr>
          <p:cNvSpPr txBox="1"/>
          <p:nvPr/>
        </p:nvSpPr>
        <p:spPr>
          <a:xfrm>
            <a:off x="6649256" y="4934281"/>
            <a:ext cx="12280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hybrid-electric</a:t>
            </a:r>
          </a:p>
        </p:txBody>
      </p:sp>
      <p:pic>
        <p:nvPicPr>
          <p:cNvPr id="78" name="Picture 77" descr="A picture containing text&#10;&#10;Description automatically generated">
            <a:extLst>
              <a:ext uri="{FF2B5EF4-FFF2-40B4-BE49-F238E27FC236}">
                <a16:creationId xmlns:a16="http://schemas.microsoft.com/office/drawing/2014/main" id="{C070D8F4-C046-4613-A355-7BA859CEA1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18082" y="4480358"/>
            <a:ext cx="1217433" cy="785441"/>
          </a:xfrm>
          <a:prstGeom prst="rect">
            <a:avLst/>
          </a:prstGeom>
          <a:ln>
            <a:noFill/>
          </a:ln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1B25CDEA-81BE-4EF4-A8C0-10E16068D7E7}"/>
              </a:ext>
            </a:extLst>
          </p:cNvPr>
          <p:cNvGrpSpPr/>
          <p:nvPr/>
        </p:nvGrpSpPr>
        <p:grpSpPr>
          <a:xfrm>
            <a:off x="8257678" y="4903756"/>
            <a:ext cx="2251230" cy="812265"/>
            <a:chOff x="994948" y="1549548"/>
            <a:chExt cx="1766007" cy="67601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55A045B-92E3-4425-AE28-84B193D2EE91}"/>
                </a:ext>
              </a:extLst>
            </p:cNvPr>
            <p:cNvSpPr txBox="1"/>
            <p:nvPr/>
          </p:nvSpPr>
          <p:spPr>
            <a:xfrm>
              <a:off x="1389523" y="1549548"/>
              <a:ext cx="889968" cy="58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FB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225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F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617B85D-B5DC-4E82-A5C5-6AD02F074787}"/>
                </a:ext>
              </a:extLst>
            </p:cNvPr>
            <p:cNvSpPr txBox="1"/>
            <p:nvPr/>
          </p:nvSpPr>
          <p:spPr>
            <a:xfrm>
              <a:off x="994948" y="1995025"/>
              <a:ext cx="1766007" cy="230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9,907 annual miles driven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C49E6CF-9EEE-475E-83B9-D6DF0DDF5868}"/>
              </a:ext>
            </a:extLst>
          </p:cNvPr>
          <p:cNvSpPr txBox="1"/>
          <p:nvPr/>
        </p:nvSpPr>
        <p:spPr>
          <a:xfrm>
            <a:off x="8257678" y="4061948"/>
            <a:ext cx="2393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equipment</a:t>
            </a:r>
          </a:p>
        </p:txBody>
      </p:sp>
      <p:pic>
        <p:nvPicPr>
          <p:cNvPr id="83" name="Graphic 82" descr="Lightning bolt with solid fill">
            <a:extLst>
              <a:ext uri="{FF2B5EF4-FFF2-40B4-BE49-F238E27FC236}">
                <a16:creationId xmlns:a16="http://schemas.microsoft.com/office/drawing/2014/main" id="{4DEB2686-642D-41E7-92BD-DB6A14557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7049" y="4347153"/>
            <a:ext cx="852503" cy="98813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B96902A-8D3C-4118-9AFF-9568AE8E2315}"/>
              </a:ext>
            </a:extLst>
          </p:cNvPr>
          <p:cNvSpPr txBox="1"/>
          <p:nvPr/>
        </p:nvSpPr>
        <p:spPr>
          <a:xfrm>
            <a:off x="10001501" y="4903756"/>
            <a:ext cx="1043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electrified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E90B9AC-53AB-40D7-826D-5A5A070848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45363" y="4314855"/>
            <a:ext cx="852501" cy="75494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E80B163-885F-86A1-68D0-4710BFE186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5636" y="6486070"/>
            <a:ext cx="533401" cy="21680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C87ED-0213-A843-B214-D212A8CFC8F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2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1820-13EC-491E-BC20-4A4D3FC5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96610B-B0A5-E8B9-DDB5-78327880C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3526"/>
              </p:ext>
            </p:extLst>
          </p:nvPr>
        </p:nvGraphicFramePr>
        <p:xfrm>
          <a:off x="1027658" y="2256674"/>
          <a:ext cx="4832075" cy="316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D13656-6736-4162-B347-D9E5BE684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699774"/>
              </p:ext>
            </p:extLst>
          </p:nvPr>
        </p:nvGraphicFramePr>
        <p:xfrm>
          <a:off x="6251412" y="2256674"/>
          <a:ext cx="4832075" cy="316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785A5FB-4014-C6DC-7952-1B08DC2BB9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13660" y="6417594"/>
            <a:ext cx="533401" cy="2168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C87ED-0213-A843-B214-D212A8CFC8F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2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6521-9200-7E84-E902-96A29D12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26" y="243608"/>
            <a:ext cx="11013220" cy="754758"/>
          </a:xfrm>
        </p:spPr>
        <p:txBody>
          <a:bodyPr/>
          <a:lstStyle/>
          <a:p>
            <a:r>
              <a:rPr lang="en-US" dirty="0"/>
              <a:t>Spec writing for ZEVs…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2E7E-4957-DC56-959A-1464461424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7026" y="6350142"/>
            <a:ext cx="533401" cy="216809"/>
          </a:xfrm>
        </p:spPr>
        <p:txBody>
          <a:bodyPr/>
          <a:lstStyle/>
          <a:p>
            <a:fld id="{546C87ED-0213-A843-B214-D212A8CFC8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F120EE-2D6F-DDD5-EF62-BEEBD66BA090}"/>
              </a:ext>
            </a:extLst>
          </p:cNvPr>
          <p:cNvSpPr/>
          <p:nvPr/>
        </p:nvSpPr>
        <p:spPr>
          <a:xfrm rot="18629460">
            <a:off x="2883458" y="2693582"/>
            <a:ext cx="2389628" cy="45719"/>
          </a:xfrm>
          <a:custGeom>
            <a:avLst/>
            <a:gdLst>
              <a:gd name="connsiteX0" fmla="*/ 0 w 2358572"/>
              <a:gd name="connsiteY0" fmla="*/ 11370 h 22741"/>
              <a:gd name="connsiteX1" fmla="*/ 2358572 w 2358572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8572" h="22741">
                <a:moveTo>
                  <a:pt x="0" y="11370"/>
                </a:moveTo>
                <a:lnTo>
                  <a:pt x="2358572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3022" tIns="-47594" rIns="1133022" bIns="-47594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63B71E-C023-0CFA-4BD6-F7457A797163}"/>
              </a:ext>
            </a:extLst>
          </p:cNvPr>
          <p:cNvSpPr/>
          <p:nvPr/>
        </p:nvSpPr>
        <p:spPr>
          <a:xfrm rot="19686624">
            <a:off x="3434668" y="2771504"/>
            <a:ext cx="3072418" cy="22741"/>
          </a:xfrm>
          <a:custGeom>
            <a:avLst/>
            <a:gdLst>
              <a:gd name="connsiteX0" fmla="*/ 0 w 3072418"/>
              <a:gd name="connsiteY0" fmla="*/ 11370 h 22741"/>
              <a:gd name="connsiteX1" fmla="*/ 3072418 w 3072418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2418" h="22741">
                <a:moveTo>
                  <a:pt x="0" y="11370"/>
                </a:moveTo>
                <a:lnTo>
                  <a:pt x="3072418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2099" tIns="-65440" rIns="1472098" bIns="-65439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3EBFED-6A12-4518-6F45-4E709C8B1A69}"/>
              </a:ext>
            </a:extLst>
          </p:cNvPr>
          <p:cNvSpPr/>
          <p:nvPr/>
        </p:nvSpPr>
        <p:spPr>
          <a:xfrm rot="20819337" flipV="1">
            <a:off x="3821173" y="3126835"/>
            <a:ext cx="4440789" cy="366846"/>
          </a:xfrm>
          <a:custGeom>
            <a:avLst/>
            <a:gdLst>
              <a:gd name="connsiteX0" fmla="*/ 0 w 4080761"/>
              <a:gd name="connsiteY0" fmla="*/ 11370 h 22741"/>
              <a:gd name="connsiteX1" fmla="*/ 4080761 w 4080761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0761" h="22741">
                <a:moveTo>
                  <a:pt x="0" y="11370"/>
                </a:moveTo>
                <a:lnTo>
                  <a:pt x="4080761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1061" tIns="-90648" rIns="1951061" bIns="-9065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B3F7BE-96DA-84F3-3023-B4FAE8B11A42}"/>
              </a:ext>
            </a:extLst>
          </p:cNvPr>
          <p:cNvSpPr/>
          <p:nvPr/>
        </p:nvSpPr>
        <p:spPr>
          <a:xfrm rot="21193185" flipV="1">
            <a:off x="4027755" y="3629194"/>
            <a:ext cx="5272454" cy="420445"/>
          </a:xfrm>
          <a:custGeom>
            <a:avLst/>
            <a:gdLst>
              <a:gd name="connsiteX0" fmla="*/ 0 w 4709169"/>
              <a:gd name="connsiteY0" fmla="*/ 11370 h 22741"/>
              <a:gd name="connsiteX1" fmla="*/ 4709169 w 4709169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9169" h="22741">
                <a:moveTo>
                  <a:pt x="0" y="11370"/>
                </a:moveTo>
                <a:lnTo>
                  <a:pt x="4709169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555" tIns="-106360" rIns="2249556" bIns="-1063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097AEB-0F72-5179-0674-C0551C71B50C}"/>
              </a:ext>
            </a:extLst>
          </p:cNvPr>
          <p:cNvSpPr/>
          <p:nvPr/>
        </p:nvSpPr>
        <p:spPr>
          <a:xfrm>
            <a:off x="4206031" y="4505650"/>
            <a:ext cx="4786471" cy="45719"/>
          </a:xfrm>
          <a:custGeom>
            <a:avLst/>
            <a:gdLst>
              <a:gd name="connsiteX0" fmla="*/ 0 w 4110611"/>
              <a:gd name="connsiteY0" fmla="*/ 11370 h 22741"/>
              <a:gd name="connsiteX1" fmla="*/ 4110611 w 4110611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0611" h="22741">
                <a:moveTo>
                  <a:pt x="0" y="11370"/>
                </a:moveTo>
                <a:lnTo>
                  <a:pt x="4110611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5240" tIns="-91395" rIns="1965240" bIns="-9139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376E66A-59DB-36A9-8126-443BCC8B1673}"/>
              </a:ext>
            </a:extLst>
          </p:cNvPr>
          <p:cNvSpPr/>
          <p:nvPr/>
        </p:nvSpPr>
        <p:spPr>
          <a:xfrm rot="345623">
            <a:off x="4175703" y="5093241"/>
            <a:ext cx="3549485" cy="22741"/>
          </a:xfrm>
          <a:custGeom>
            <a:avLst/>
            <a:gdLst>
              <a:gd name="connsiteX0" fmla="*/ 0 w 3549485"/>
              <a:gd name="connsiteY0" fmla="*/ 11370 h 22741"/>
              <a:gd name="connsiteX1" fmla="*/ 3549485 w 3549485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49485" h="22741">
                <a:moveTo>
                  <a:pt x="0" y="11370"/>
                </a:moveTo>
                <a:lnTo>
                  <a:pt x="3549485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8706" tIns="-77367" rIns="1698704" bIns="-7736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C4A259-102B-C89A-6C88-822B8F00294D}"/>
              </a:ext>
            </a:extLst>
          </p:cNvPr>
          <p:cNvSpPr/>
          <p:nvPr/>
        </p:nvSpPr>
        <p:spPr>
          <a:xfrm rot="925594">
            <a:off x="3888958" y="5583202"/>
            <a:ext cx="2346475" cy="22741"/>
          </a:xfrm>
          <a:custGeom>
            <a:avLst/>
            <a:gdLst>
              <a:gd name="connsiteX0" fmla="*/ 0 w 2346475"/>
              <a:gd name="connsiteY0" fmla="*/ 11370 h 22741"/>
              <a:gd name="connsiteX1" fmla="*/ 2346475 w 2346475"/>
              <a:gd name="connsiteY1" fmla="*/ 11370 h 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6475" h="22741">
                <a:moveTo>
                  <a:pt x="0" y="11370"/>
                </a:moveTo>
                <a:lnTo>
                  <a:pt x="2346475" y="113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7276" tIns="-47292" rIns="1127275" bIns="-47291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CB4F689-CB75-06B9-DAA3-EDAA57F559EC}"/>
              </a:ext>
            </a:extLst>
          </p:cNvPr>
          <p:cNvSpPr/>
          <p:nvPr/>
        </p:nvSpPr>
        <p:spPr>
          <a:xfrm>
            <a:off x="735865" y="3276034"/>
            <a:ext cx="3605449" cy="269791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" tIns="73431" rIns="73431" bIns="7343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/>
              <a:t>Spec Writing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BF1A49D-80E4-369B-41F1-4C9533856282}"/>
              </a:ext>
            </a:extLst>
          </p:cNvPr>
          <p:cNvSpPr/>
          <p:nvPr/>
        </p:nvSpPr>
        <p:spPr>
          <a:xfrm>
            <a:off x="4280523" y="1101899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Technical complexity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B0A3E5E-9357-64C1-F418-5559C78E1CD4}"/>
              </a:ext>
            </a:extLst>
          </p:cNvPr>
          <p:cNvSpPr/>
          <p:nvPr/>
        </p:nvSpPr>
        <p:spPr>
          <a:xfrm>
            <a:off x="6291025" y="1485497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Demanding customers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4BD8401-0AC8-8EC3-103E-930E59DBC23D}"/>
              </a:ext>
            </a:extLst>
          </p:cNvPr>
          <p:cNvSpPr/>
          <p:nvPr/>
        </p:nvSpPr>
        <p:spPr>
          <a:xfrm>
            <a:off x="7985960" y="2084214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Supply chain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DC273DD-C66B-0226-0AF2-3F6E116F0E2F}"/>
              </a:ext>
            </a:extLst>
          </p:cNvPr>
          <p:cNvSpPr/>
          <p:nvPr/>
        </p:nvSpPr>
        <p:spPr>
          <a:xfrm>
            <a:off x="9220641" y="3055939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Technology advances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B673B983-08ED-5E9E-5D66-9A691EE9A709}"/>
              </a:ext>
            </a:extLst>
          </p:cNvPr>
          <p:cNvSpPr/>
          <p:nvPr/>
        </p:nvSpPr>
        <p:spPr>
          <a:xfrm>
            <a:off x="8967153" y="4193705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Customize vs. standard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65DC45D-6EA5-B41B-00BE-FC19644E5668}"/>
              </a:ext>
            </a:extLst>
          </p:cNvPr>
          <p:cNvSpPr/>
          <p:nvPr/>
        </p:nvSpPr>
        <p:spPr>
          <a:xfrm>
            <a:off x="7660838" y="5011880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Regulatory compliance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7A46EED-926F-1E6A-11AD-FC3F143619A4}"/>
              </a:ext>
            </a:extLst>
          </p:cNvPr>
          <p:cNvSpPr/>
          <p:nvPr/>
        </p:nvSpPr>
        <p:spPr>
          <a:xfrm>
            <a:off x="6096000" y="5560934"/>
            <a:ext cx="1857658" cy="906512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9" tIns="27629" rIns="27629" bIns="276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Ambitious fleet goals</a:t>
            </a:r>
          </a:p>
        </p:txBody>
      </p:sp>
    </p:spTree>
    <p:extLst>
      <p:ext uri="{BB962C8B-B14F-4D97-AF65-F5344CB8AC3E}">
        <p14:creationId xmlns:p14="http://schemas.microsoft.com/office/powerpoint/2010/main" val="9451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5" t="8073" r="5000" b="20614"/>
          <a:stretch/>
        </p:blipFill>
        <p:spPr>
          <a:xfrm rot="10800000">
            <a:off x="-11654" y="-25029"/>
            <a:ext cx="12256015" cy="6852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76986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B22916-14F5-32F5-6BB3-A55037E5C0E0}"/>
              </a:ext>
            </a:extLst>
          </p:cNvPr>
          <p:cNvSpPr/>
          <p:nvPr/>
        </p:nvSpPr>
        <p:spPr>
          <a:xfrm>
            <a:off x="0" y="289773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7677C3A-5CAD-DAB4-3C3E-A9205C996D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553" y="3296386"/>
            <a:ext cx="4503935" cy="27110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Electrify SMUD’s Fleet by 2030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Meet End User Minimum Requirements (Keep The Lights On)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Cost Effective Solutions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Repeatable Process</a:t>
            </a:r>
            <a:endParaRPr lang="en-US" sz="2800" dirty="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F848BE-27BD-BBA1-95AE-99128FEFEAF4}"/>
              </a:ext>
            </a:extLst>
          </p:cNvPr>
          <p:cNvGrpSpPr/>
          <p:nvPr/>
        </p:nvGrpSpPr>
        <p:grpSpPr>
          <a:xfrm>
            <a:off x="6745653" y="3822367"/>
            <a:ext cx="5444823" cy="2815580"/>
            <a:chOff x="6745653" y="480806"/>
            <a:chExt cx="5444823" cy="357496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724BC6A-4968-1B7A-4462-F626C5D06371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70B13B7-E7FA-7E4C-C29C-0128692C65BD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713D28-2A8A-41A3-D766-765547B9B0EF}"/>
              </a:ext>
            </a:extLst>
          </p:cNvPr>
          <p:cNvGrpSpPr/>
          <p:nvPr/>
        </p:nvGrpSpPr>
        <p:grpSpPr>
          <a:xfrm>
            <a:off x="6763007" y="2976546"/>
            <a:ext cx="5444823" cy="2815580"/>
            <a:chOff x="6745653" y="480806"/>
            <a:chExt cx="5444823" cy="357496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6555AFC-E51E-53F4-5ED2-5708FD974029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D6A7500-DED3-F6B2-AD82-3D9E89F8E44C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F830E6-BE5C-54DC-4B79-22C4A10D91A1}"/>
              </a:ext>
            </a:extLst>
          </p:cNvPr>
          <p:cNvGrpSpPr/>
          <p:nvPr/>
        </p:nvGrpSpPr>
        <p:grpSpPr>
          <a:xfrm>
            <a:off x="6773168" y="2030179"/>
            <a:ext cx="5444823" cy="2815580"/>
            <a:chOff x="6773168" y="2030179"/>
            <a:chExt cx="5444823" cy="281558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A2DDB03-E7F8-23C6-A144-C95ED415AE52}"/>
                </a:ext>
              </a:extLst>
            </p:cNvPr>
            <p:cNvSpPr/>
            <p:nvPr/>
          </p:nvSpPr>
          <p:spPr>
            <a:xfrm>
              <a:off x="6790948" y="2030179"/>
              <a:ext cx="5427043" cy="2815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D5CA2A9-4DD2-F420-E52B-554FF3B005E7}"/>
                </a:ext>
              </a:extLst>
            </p:cNvPr>
            <p:cNvSpPr/>
            <p:nvPr/>
          </p:nvSpPr>
          <p:spPr>
            <a:xfrm rot="16200000">
              <a:off x="5990513" y="2812834"/>
              <a:ext cx="2815580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aphicFrame>
        <p:nvGraphicFramePr>
          <p:cNvPr id="51" name="Content Placeholder 5">
            <a:extLst>
              <a:ext uri="{FF2B5EF4-FFF2-40B4-BE49-F238E27FC236}">
                <a16:creationId xmlns:a16="http://schemas.microsoft.com/office/drawing/2014/main" id="{4FBE8566-5A11-B960-55F8-9FC3C1358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352084"/>
              </p:ext>
            </p:extLst>
          </p:nvPr>
        </p:nvGraphicFramePr>
        <p:xfrm>
          <a:off x="8186409" y="2050508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C351FFED-8174-C85F-0D07-083D6342D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09339"/>
              </p:ext>
            </p:extLst>
          </p:nvPr>
        </p:nvGraphicFramePr>
        <p:xfrm>
          <a:off x="10332155" y="2924604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EAB0A08-B2B2-15FF-C991-6BD5A841920A}"/>
              </a:ext>
            </a:extLst>
          </p:cNvPr>
          <p:cNvGrpSpPr/>
          <p:nvPr/>
        </p:nvGrpSpPr>
        <p:grpSpPr>
          <a:xfrm>
            <a:off x="6765803" y="1213770"/>
            <a:ext cx="5444823" cy="2815580"/>
            <a:chOff x="6745653" y="480806"/>
            <a:chExt cx="5444823" cy="357496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118FFD-4F81-DF07-7F6A-E81A11783AA6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2800" b="1">
                  <a:solidFill>
                    <a:schemeClr val="tx1"/>
                  </a:solidFill>
                </a:rPr>
                <a:t>Telematics</a:t>
              </a:r>
              <a:endParaRPr lang="en-US" b="1">
                <a:solidFill>
                  <a:schemeClr val="tx1"/>
                </a:solidFill>
              </a:endParaRP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Test Data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Workgroup Meeting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b="1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FB93550-B1A9-F9D4-CA3B-A09C26D70F23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Methodology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FAC70E-20D5-C355-7DE6-F8802F02B626}"/>
              </a:ext>
            </a:extLst>
          </p:cNvPr>
          <p:cNvGrpSpPr/>
          <p:nvPr/>
        </p:nvGrpSpPr>
        <p:grpSpPr>
          <a:xfrm>
            <a:off x="6764279" y="247200"/>
            <a:ext cx="5444823" cy="2815580"/>
            <a:chOff x="6764279" y="247200"/>
            <a:chExt cx="5444823" cy="28155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5E346D-670E-68CC-47C4-DADC527C51DE}"/>
                </a:ext>
              </a:extLst>
            </p:cNvPr>
            <p:cNvGrpSpPr/>
            <p:nvPr/>
          </p:nvGrpSpPr>
          <p:grpSpPr>
            <a:xfrm>
              <a:off x="6764279" y="247200"/>
              <a:ext cx="5444823" cy="2815580"/>
              <a:chOff x="6745653" y="480806"/>
              <a:chExt cx="5444823" cy="357496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A26F125-CA9F-F0BC-E4A5-868997E98795}"/>
                  </a:ext>
                </a:extLst>
              </p:cNvPr>
              <p:cNvSpPr/>
              <p:nvPr/>
            </p:nvSpPr>
            <p:spPr>
              <a:xfrm>
                <a:off x="6763433" y="480806"/>
                <a:ext cx="5427043" cy="357496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rgbClr val="FF9933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D2AAA42-DA53-6353-ECD9-84546F7E5F58}"/>
                  </a:ext>
                </a:extLst>
              </p:cNvPr>
              <p:cNvSpPr/>
              <p:nvPr/>
            </p:nvSpPr>
            <p:spPr>
              <a:xfrm rot="16200000">
                <a:off x="5583306" y="1643153"/>
                <a:ext cx="3574964" cy="1250270"/>
              </a:xfrm>
              <a:prstGeom prst="roundRect">
                <a:avLst>
                  <a:gd name="adj" fmla="val 39453"/>
                </a:avLst>
              </a:prstGeom>
              <a:solidFill>
                <a:srgbClr val="FF9933"/>
              </a:solidFill>
              <a:ln w="12700" cap="flat" cmpd="sng" algn="ctr">
                <a:solidFill>
                  <a:srgbClr val="FF9933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en-US" b="1"/>
                  <a:t>Problem Statement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40EF98-428D-F7C3-AB75-71A2BCEB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28202" y="533756"/>
              <a:ext cx="3189936" cy="2271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-52361" y="499443"/>
            <a:ext cx="1034809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44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535D63-C854-ABD4-90FA-F1D12ACF1D31}"/>
              </a:ext>
            </a:extLst>
          </p:cNvPr>
          <p:cNvSpPr/>
          <p:nvPr/>
        </p:nvSpPr>
        <p:spPr>
          <a:xfrm>
            <a:off x="0" y="8148163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8CB1C-A9A6-35F9-0F97-8D7C518878F7}"/>
              </a:ext>
            </a:extLst>
          </p:cNvPr>
          <p:cNvSpPr txBox="1">
            <a:spLocks/>
          </p:cNvSpPr>
          <p:nvPr/>
        </p:nvSpPr>
        <p:spPr>
          <a:xfrm>
            <a:off x="461553" y="127403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Calculate Energy Usage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Fuel Consumption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Utilized five months of data</a:t>
            </a:r>
          </a:p>
          <a:p>
            <a:pPr marL="1143000" lvl="1" indent="-45720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Idle Time</a:t>
            </a:r>
          </a:p>
          <a:p>
            <a:pPr marL="1143000" lvl="1" indent="-457200">
              <a:spcBef>
                <a:spcPts val="0"/>
              </a:spcBef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Drive Time</a:t>
            </a:r>
          </a:p>
        </p:txBody>
      </p:sp>
    </p:spTree>
    <p:extLst>
      <p:ext uri="{BB962C8B-B14F-4D97-AF65-F5344CB8AC3E}">
        <p14:creationId xmlns:p14="http://schemas.microsoft.com/office/powerpoint/2010/main" val="212352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FC5973B-6603-793E-C62B-777959847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5" t="8073" r="11743" b="25538"/>
          <a:stretch/>
        </p:blipFill>
        <p:spPr>
          <a:xfrm rot="10800000">
            <a:off x="-1524" y="-3722"/>
            <a:ext cx="1223702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BB9D04-D85C-5892-2C73-8F6144DDA19F}"/>
              </a:ext>
            </a:extLst>
          </p:cNvPr>
          <p:cNvSpPr/>
          <p:nvPr/>
        </p:nvSpPr>
        <p:spPr>
          <a:xfrm>
            <a:off x="0" y="195480"/>
            <a:ext cx="12192000" cy="1599594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4315C-ACF1-DD7B-F22A-78E30B0CBC47}"/>
              </a:ext>
            </a:extLst>
          </p:cNvPr>
          <p:cNvSpPr/>
          <p:nvPr/>
        </p:nvSpPr>
        <p:spPr>
          <a:xfrm>
            <a:off x="7698687" y="0"/>
            <a:ext cx="4491789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B22916-14F5-32F5-6BB3-A55037E5C0E0}"/>
              </a:ext>
            </a:extLst>
          </p:cNvPr>
          <p:cNvSpPr/>
          <p:nvPr/>
        </p:nvSpPr>
        <p:spPr>
          <a:xfrm>
            <a:off x="0" y="289773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AC297B-7EB0-A83F-4E2D-41C39FA3E833}"/>
              </a:ext>
            </a:extLst>
          </p:cNvPr>
          <p:cNvGrpSpPr/>
          <p:nvPr/>
        </p:nvGrpSpPr>
        <p:grpSpPr>
          <a:xfrm>
            <a:off x="6737442" y="3819447"/>
            <a:ext cx="5444823" cy="2815580"/>
            <a:chOff x="6745653" y="480806"/>
            <a:chExt cx="5444823" cy="357496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1EA6783-1DEC-C5FD-2A3C-84D602287D60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242BD8A-E985-ABC8-EA2D-64B1495A19D7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381BFB-1F97-0306-7549-55011ECBD4F1}"/>
              </a:ext>
            </a:extLst>
          </p:cNvPr>
          <p:cNvGrpSpPr/>
          <p:nvPr/>
        </p:nvGrpSpPr>
        <p:grpSpPr>
          <a:xfrm>
            <a:off x="6747177" y="2956700"/>
            <a:ext cx="5444823" cy="2815580"/>
            <a:chOff x="6745653" y="480806"/>
            <a:chExt cx="5444823" cy="357496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81783D5-D1E5-3F08-4A47-C1BB55C32CAD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FD6C2E8-D008-0259-9F35-CBB086BC8F3C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952946-8524-143B-D4D6-D14056064547}"/>
              </a:ext>
            </a:extLst>
          </p:cNvPr>
          <p:cNvGrpSpPr/>
          <p:nvPr/>
        </p:nvGrpSpPr>
        <p:grpSpPr>
          <a:xfrm>
            <a:off x="6773168" y="2030178"/>
            <a:ext cx="5444823" cy="2815580"/>
            <a:chOff x="6773168" y="2030179"/>
            <a:chExt cx="5444823" cy="28155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2926400-D7A7-47A9-2240-9B46FD450B13}"/>
                </a:ext>
              </a:extLst>
            </p:cNvPr>
            <p:cNvSpPr/>
            <p:nvPr/>
          </p:nvSpPr>
          <p:spPr>
            <a:xfrm>
              <a:off x="6790948" y="2030179"/>
              <a:ext cx="5427043" cy="2815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BE82C95-68F5-090F-3205-00207D8969F7}"/>
                </a:ext>
              </a:extLst>
            </p:cNvPr>
            <p:cNvSpPr/>
            <p:nvPr/>
          </p:nvSpPr>
          <p:spPr>
            <a:xfrm rot="16200000">
              <a:off x="5990513" y="2812834"/>
              <a:ext cx="2815580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aphicFrame>
        <p:nvGraphicFramePr>
          <p:cNvPr id="36" name="Content Placeholder 5">
            <a:extLst>
              <a:ext uri="{FF2B5EF4-FFF2-40B4-BE49-F238E27FC236}">
                <a16:creationId xmlns:a16="http://schemas.microsoft.com/office/drawing/2014/main" id="{5F58EBE1-77BB-77AA-7217-B90168A1D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655573"/>
              </p:ext>
            </p:extLst>
          </p:nvPr>
        </p:nvGraphicFramePr>
        <p:xfrm>
          <a:off x="8186409" y="2050507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9298132-CA84-004E-9419-0CC96EF25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25589"/>
              </p:ext>
            </p:extLst>
          </p:nvPr>
        </p:nvGraphicFramePr>
        <p:xfrm>
          <a:off x="10332155" y="2924603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EBCA4184-7711-902D-05A6-214B89D9930E}"/>
              </a:ext>
            </a:extLst>
          </p:cNvPr>
          <p:cNvGrpSpPr/>
          <p:nvPr/>
        </p:nvGrpSpPr>
        <p:grpSpPr>
          <a:xfrm>
            <a:off x="6765394" y="1179663"/>
            <a:ext cx="5444823" cy="2815580"/>
            <a:chOff x="6745653" y="480806"/>
            <a:chExt cx="5444823" cy="357496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AD217FB-7F73-C8A8-3D36-5EAED2F550F8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2800" b="1">
                  <a:solidFill>
                    <a:schemeClr val="tx1"/>
                  </a:solidFill>
                </a:rPr>
                <a:t>Telematics</a:t>
              </a:r>
              <a:endParaRPr lang="en-US" b="1">
                <a:solidFill>
                  <a:schemeClr val="tx1"/>
                </a:solidFill>
              </a:endParaRP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Test Data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Workgroup Meeting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192620F-F6B9-56AE-5DC8-58A263145FF9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Methodology</a:t>
              </a:r>
            </a:p>
          </p:txBody>
        </p:sp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20F7D27-D98C-D99D-05DB-4014E0AE4CD2}"/>
              </a:ext>
            </a:extLst>
          </p:cNvPr>
          <p:cNvSpPr txBox="1">
            <a:spLocks/>
          </p:cNvSpPr>
          <p:nvPr/>
        </p:nvSpPr>
        <p:spPr>
          <a:xfrm>
            <a:off x="461553" y="33296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Calculate Energy Usage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Fuel Consumption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Utilized five months of data</a:t>
            </a:r>
          </a:p>
          <a:p>
            <a:pPr marL="1143000" lvl="1" indent="-45720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Idle Time</a:t>
            </a:r>
          </a:p>
          <a:p>
            <a:pPr marL="1143000" lvl="1" indent="-45720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Drive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C7426-46AF-A622-7E1C-3CFD1940020E}"/>
              </a:ext>
            </a:extLst>
          </p:cNvPr>
          <p:cNvSpPr txBox="1"/>
          <p:nvPr/>
        </p:nvSpPr>
        <p:spPr>
          <a:xfrm>
            <a:off x="-52361" y="499443"/>
            <a:ext cx="1034809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44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C338DA-28C6-D3AB-BC9A-05628B6002F1}"/>
              </a:ext>
            </a:extLst>
          </p:cNvPr>
          <p:cNvSpPr/>
          <p:nvPr/>
        </p:nvSpPr>
        <p:spPr>
          <a:xfrm>
            <a:off x="0" y="-5007405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066420-7B07-ADFC-702C-8C1EEF1AD38B}"/>
              </a:ext>
            </a:extLst>
          </p:cNvPr>
          <p:cNvGrpSpPr/>
          <p:nvPr/>
        </p:nvGrpSpPr>
        <p:grpSpPr>
          <a:xfrm>
            <a:off x="13725521" y="247200"/>
            <a:ext cx="5444823" cy="2815580"/>
            <a:chOff x="6764279" y="247200"/>
            <a:chExt cx="5444823" cy="281558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46AE824-88AA-E7CB-0E47-43A233D60F63}"/>
                </a:ext>
              </a:extLst>
            </p:cNvPr>
            <p:cNvGrpSpPr/>
            <p:nvPr/>
          </p:nvGrpSpPr>
          <p:grpSpPr>
            <a:xfrm>
              <a:off x="6764279" y="247200"/>
              <a:ext cx="5444823" cy="2815580"/>
              <a:chOff x="6745653" y="480806"/>
              <a:chExt cx="5444823" cy="3574964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B1C280E-DA24-CF9F-D93C-9D1B2DB5FD16}"/>
                  </a:ext>
                </a:extLst>
              </p:cNvPr>
              <p:cNvSpPr/>
              <p:nvPr/>
            </p:nvSpPr>
            <p:spPr>
              <a:xfrm>
                <a:off x="6763433" y="480806"/>
                <a:ext cx="5427043" cy="357496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rgbClr val="FF9933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3CD10E5-3B32-C6A0-8979-093BEE368596}"/>
                  </a:ext>
                </a:extLst>
              </p:cNvPr>
              <p:cNvSpPr/>
              <p:nvPr/>
            </p:nvSpPr>
            <p:spPr>
              <a:xfrm rot="16200000">
                <a:off x="5583306" y="1643153"/>
                <a:ext cx="3574964" cy="1250270"/>
              </a:xfrm>
              <a:prstGeom prst="roundRect">
                <a:avLst>
                  <a:gd name="adj" fmla="val 39453"/>
                </a:avLst>
              </a:prstGeom>
              <a:solidFill>
                <a:srgbClr val="FF9933"/>
              </a:solidFill>
              <a:ln w="12700" cap="flat" cmpd="sng" algn="ctr">
                <a:solidFill>
                  <a:srgbClr val="FF9933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en-US" b="1"/>
                  <a:t>Problem Statement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3ADED10-CB1F-A3ED-06E9-8FA21EE7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28202" y="533756"/>
              <a:ext cx="3189936" cy="2271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A20D635-DEB0-1FEB-384C-BA81BA1BAE4F}"/>
              </a:ext>
            </a:extLst>
          </p:cNvPr>
          <p:cNvSpPr txBox="1">
            <a:spLocks/>
          </p:cNvSpPr>
          <p:nvPr/>
        </p:nvSpPr>
        <p:spPr>
          <a:xfrm>
            <a:off x="461553" y="-8133614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Electrify SMUD’s Fleet by 2030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Meet End User Minimum Requirements (Keep The Lights On)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Cost Effective Solutions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  <a:latin typeface="Avenir Next LT Pro"/>
                <a:cs typeface="Arial"/>
              </a:rPr>
              <a:t>Repeatable Process</a:t>
            </a:r>
            <a:endParaRPr lang="en-US" sz="2800">
              <a:solidFill>
                <a:srgbClr val="0000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B50BB8-750F-4CCE-EC78-3CE3CACD54B9}"/>
              </a:ext>
            </a:extLst>
          </p:cNvPr>
          <p:cNvSpPr/>
          <p:nvPr/>
        </p:nvSpPr>
        <p:spPr>
          <a:xfrm>
            <a:off x="249584" y="7148037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ADB9C-B072-67E7-B299-C8AB7A2175AC}"/>
              </a:ext>
            </a:extLst>
          </p:cNvPr>
          <p:cNvSpPr txBox="1">
            <a:spLocks/>
          </p:cNvSpPr>
          <p:nvPr/>
        </p:nvSpPr>
        <p:spPr>
          <a:xfrm>
            <a:off x="613953" y="11357710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Test for Idle Consumption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Standardized set of criteria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Ambient Temp., A/C, Radio, State of Charge</a:t>
            </a:r>
          </a:p>
        </p:txBody>
      </p:sp>
    </p:spTree>
    <p:extLst>
      <p:ext uri="{BB962C8B-B14F-4D97-AF65-F5344CB8AC3E}">
        <p14:creationId xmlns:p14="http://schemas.microsoft.com/office/powerpoint/2010/main" val="1591270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747DE1-2D81-7E76-C1A6-E64AA8FD0B59}"/>
              </a:ext>
            </a:extLst>
          </p:cNvPr>
          <p:cNvSpPr/>
          <p:nvPr/>
        </p:nvSpPr>
        <p:spPr>
          <a:xfrm>
            <a:off x="0" y="385300"/>
            <a:ext cx="12192000" cy="1409773"/>
          </a:xfrm>
          <a:prstGeom prst="rect">
            <a:avLst/>
          </a:prstGeom>
          <a:solidFill>
            <a:srgbClr val="33556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807141-9A1F-8FEB-5FD3-833D6FEA8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8468" y1="63813" x2="78468" y2="63813"/>
                        <a14:foregroundMark x1="78468" y1="65670" x2="78982" y2="63651"/>
                        <a14:foregroundMark x1="66929" y1="72940" x2="60872" y2="72981"/>
                        <a14:foregroundMark x1="60872" y1="72981" x2="57692" y2="72940"/>
                        <a14:foregroundMark x1="53998" y1="73627" x2="61236" y2="72940"/>
                        <a14:foregroundMark x1="52695" y1="72658" x2="51272" y2="72536"/>
                        <a14:foregroundMark x1="63174" y1="33805" x2="62508" y2="39015"/>
                        <a14:foregroundMark x1="62508" y1="39015" x2="59237" y2="41842"/>
                        <a14:foregroundMark x1="59237" y1="41842" x2="54876" y2="38449"/>
                        <a14:foregroundMark x1="54876" y1="38449" x2="51272" y2="33078"/>
                        <a14:foregroundMark x1="51272" y1="33078" x2="46972" y2="17851"/>
                        <a14:foregroundMark x1="46972" y1="17851" x2="28044" y2="22415"/>
                        <a14:foregroundMark x1="28044" y1="22415" x2="27408" y2="28877"/>
                        <a14:foregroundMark x1="27408" y1="28877" x2="39885" y2="21405"/>
                        <a14:foregroundMark x1="39885" y1="21405" x2="46184" y2="20719"/>
                        <a14:foregroundMark x1="56118" y1="28958" x2="54179" y2="28595"/>
                        <a14:foregroundMark x1="63780" y1="33603" x2="76075" y2="42730"/>
                        <a14:foregroundMark x1="78407" y1="52666" x2="81012" y2="50969"/>
                        <a14:foregroundMark x1="80739" y1="53877" x2="79467" y2="54160"/>
                        <a14:foregroundMark x1="80951" y1="51939" x2="80951" y2="51939"/>
                        <a14:foregroundMark x1="36463" y1="63409" x2="35494" y2="62601"/>
                        <a14:foregroundMark x1="38976" y1="63611" x2="35645" y2="61874"/>
                        <a14:foregroundMark x1="35645" y1="61874" x2="35584" y2="61874"/>
                        <a14:foregroundMark x1="71078" y1="71325" x2="71078" y2="71325"/>
                        <a14:foregroundMark x1="76227" y1="40630" x2="78922" y2="40145"/>
                        <a14:foregroundMark x1="78165" y1="39015" x2="78165" y2="39015"/>
                        <a14:foregroundMark x1="36796" y1="60178" x2="36311" y2="59572"/>
                        <a14:backgroundMark x1="51817" y1="74475" x2="47971" y2="72859"/>
                        <a14:backgroundMark x1="45427" y1="70840" x2="38795" y2="65065"/>
                        <a14:backgroundMark x1="38795" y1="65065" x2="34827" y2="63974"/>
                        <a14:backgroundMark x1="34827" y1="63974" x2="32314" y2="59410"/>
                        <a14:backgroundMark x1="32314" y1="59410" x2="27438" y2="58078"/>
                        <a14:backgroundMark x1="50030" y1="17851" x2="46033" y2="15347"/>
                        <a14:backgroundMark x1="46033" y1="15347" x2="42187" y2="16155"/>
                        <a14:backgroundMark x1="42187" y1="16155" x2="38946" y2="18255"/>
                        <a14:backgroundMark x1="38946" y1="18255" x2="35191" y2="18780"/>
                        <a14:backgroundMark x1="35191" y1="18780" x2="30678" y2="17609"/>
                        <a14:backgroundMark x1="30678" y1="17609" x2="27105" y2="18053"/>
                        <a14:backgroundMark x1="27105" y1="18053" x2="25409" y2="22092"/>
                        <a14:backgroundMark x1="25409" y1="22092" x2="22229" y2="24111"/>
                        <a14:backgroundMark x1="22229" y1="24111" x2="22047" y2="24152"/>
                        <a14:backgroundMark x1="77438" y1="37682" x2="73925" y2="38489"/>
                        <a14:backgroundMark x1="73925" y1="38489" x2="63295" y2="31099"/>
                        <a14:backgroundMark x1="63295" y1="31099" x2="62659" y2="25162"/>
                        <a14:backgroundMark x1="73713" y1="39216" x2="72592" y2="38126"/>
                        <a14:backgroundMark x1="73440" y1="39418" x2="73077" y2="39418"/>
                        <a14:backgroundMark x1="35887" y1="60299" x2="35887" y2="60299"/>
                        <a14:backgroundMark x1="32798" y1="19992" x2="32798" y2="19992"/>
                        <a14:backgroundMark x1="32526" y1="20153" x2="32526" y2="20153"/>
                        <a14:backgroundMark x1="32677" y1="20719" x2="32677" y2="20719"/>
                        <a14:backgroundMark x1="32344" y1="20719" x2="32344" y2="207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5087" r="14375" b="24059"/>
          <a:stretch/>
        </p:blipFill>
        <p:spPr>
          <a:xfrm rot="10800000">
            <a:off x="-37156" y="-23474"/>
            <a:ext cx="12267819" cy="6862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10FF-B40C-0EC7-C938-89A8605A3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02" y="4146902"/>
            <a:ext cx="12209102" cy="27110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3524-26F7-9D01-B915-566F9E90FD48}"/>
              </a:ext>
            </a:extLst>
          </p:cNvPr>
          <p:cNvSpPr txBox="1"/>
          <p:nvPr/>
        </p:nvSpPr>
        <p:spPr>
          <a:xfrm>
            <a:off x="497704" y="385301"/>
            <a:ext cx="81411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Rockwell"/>
                <a:cs typeface="Segoe UI"/>
              </a:rPr>
              <a:t>Case Study – SMUD Security</a:t>
            </a:r>
            <a:endParaRPr lang="en-US" sz="4400" i="0">
              <a:solidFill>
                <a:schemeClr val="accent2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9F42-FE38-DD88-2BD5-0C6ABD2D6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746" y="6215695"/>
            <a:ext cx="1661634" cy="4468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FFB744-BF6A-B485-927C-EFEB792DB8E0}"/>
              </a:ext>
            </a:extLst>
          </p:cNvPr>
          <p:cNvSpPr/>
          <p:nvPr/>
        </p:nvSpPr>
        <p:spPr>
          <a:xfrm>
            <a:off x="452550" y="1154741"/>
            <a:ext cx="2404950" cy="640331"/>
          </a:xfrm>
          <a:prstGeom prst="roundRect">
            <a:avLst>
              <a:gd name="adj" fmla="val 39453"/>
            </a:avLst>
          </a:prstGeom>
          <a:solidFill>
            <a:srgbClr val="FF9933">
              <a:alpha val="50000"/>
            </a:srgbClr>
          </a:solidFill>
          <a:ln w="12700" cap="flat" cmpd="sng" algn="ctr">
            <a:solidFill>
              <a:srgbClr val="FF993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US" b="1"/>
              <a:t>Methodology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56B38C-ED9C-2F6E-4C53-4FD24655E132}"/>
              </a:ext>
            </a:extLst>
          </p:cNvPr>
          <p:cNvGrpSpPr/>
          <p:nvPr/>
        </p:nvGrpSpPr>
        <p:grpSpPr>
          <a:xfrm>
            <a:off x="6737442" y="3819447"/>
            <a:ext cx="5444823" cy="2815580"/>
            <a:chOff x="6745653" y="480806"/>
            <a:chExt cx="5444823" cy="35749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6908DE-1299-D4EE-568C-0FDEDCA6154C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Focus on Low Utilization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B466E32-9FEF-8D1F-15A4-96E5D1C56B43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New Focus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63FB89-ABD4-DD9A-397C-DF538E344E81}"/>
              </a:ext>
            </a:extLst>
          </p:cNvPr>
          <p:cNvGrpSpPr/>
          <p:nvPr/>
        </p:nvGrpSpPr>
        <p:grpSpPr>
          <a:xfrm>
            <a:off x="6747177" y="2956700"/>
            <a:ext cx="5444823" cy="2815580"/>
            <a:chOff x="6745653" y="480806"/>
            <a:chExt cx="5444823" cy="357496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A1BB323-677F-40F8-44D2-A664610F009E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Hybrid Vehicles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C3ADA2B-3BA8-B886-8256-F43B62BD9D8D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Final Decision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6D2CD-2FFA-DA74-8A8E-55B4A8E121FA}"/>
              </a:ext>
            </a:extLst>
          </p:cNvPr>
          <p:cNvGrpSpPr/>
          <p:nvPr/>
        </p:nvGrpSpPr>
        <p:grpSpPr>
          <a:xfrm>
            <a:off x="6773168" y="2030178"/>
            <a:ext cx="5444823" cy="2815580"/>
            <a:chOff x="6773168" y="2030179"/>
            <a:chExt cx="5444823" cy="28155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0CCBBB2-81DE-2417-C6F2-7D2EB91277CC}"/>
                </a:ext>
              </a:extLst>
            </p:cNvPr>
            <p:cNvSpPr/>
            <p:nvPr/>
          </p:nvSpPr>
          <p:spPr>
            <a:xfrm>
              <a:off x="6790948" y="2030179"/>
              <a:ext cx="5427043" cy="2815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3F32818-F4E3-47CE-7BAA-23F5B2297D39}"/>
                </a:ext>
              </a:extLst>
            </p:cNvPr>
            <p:cNvSpPr/>
            <p:nvPr/>
          </p:nvSpPr>
          <p:spPr>
            <a:xfrm rot="16200000">
              <a:off x="5990513" y="2812834"/>
              <a:ext cx="2815580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Solution Finding</a:t>
              </a:r>
            </a:p>
          </p:txBody>
        </p:sp>
      </p:grpSp>
      <p:graphicFrame>
        <p:nvGraphicFramePr>
          <p:cNvPr id="43" name="Content Placeholder 5">
            <a:extLst>
              <a:ext uri="{FF2B5EF4-FFF2-40B4-BE49-F238E27FC236}">
                <a16:creationId xmlns:a16="http://schemas.microsoft.com/office/drawing/2014/main" id="{C208BCD4-A6ED-D92B-189B-983AC4EFB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183589"/>
              </p:ext>
            </p:extLst>
          </p:nvPr>
        </p:nvGraphicFramePr>
        <p:xfrm>
          <a:off x="8186409" y="2050507"/>
          <a:ext cx="2100592" cy="26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637118586"/>
                    </a:ext>
                  </a:extLst>
                </a:gridCol>
                <a:gridCol w="1153674">
                  <a:extLst>
                    <a:ext uri="{9D8B030D-6E8A-4147-A177-3AD203B41FA5}">
                      <a16:colId xmlns:a16="http://schemas.microsoft.com/office/drawing/2014/main" val="1916546261"/>
                    </a:ext>
                  </a:extLst>
                </a:gridCol>
              </a:tblGrid>
              <a:tr h="2450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Vehicle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 Total kWh/Day</a:t>
                      </a: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6450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1884S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3543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52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51981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2046P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010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4016S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99495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4017S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54747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4018S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32124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4019S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1870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4020S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5486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4021S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55022"/>
                  </a:ext>
                </a:extLst>
              </a:tr>
              <a:tr h="22301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800" b="0" i="0">
                        <a:solidFill>
                          <a:srgbClr val="63555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566" cap="flat" cmpd="sng" algn="ctr">
                      <a:solidFill>
                        <a:srgbClr val="696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3616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376CEBF-E954-76F1-F63C-4042C447A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82047"/>
              </p:ext>
            </p:extLst>
          </p:nvPr>
        </p:nvGraphicFramePr>
        <p:xfrm>
          <a:off x="10332155" y="2924603"/>
          <a:ext cx="1858321" cy="9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50">
                  <a:extLst>
                    <a:ext uri="{9D8B030D-6E8A-4147-A177-3AD203B41FA5}">
                      <a16:colId xmlns:a16="http://schemas.microsoft.com/office/drawing/2014/main" val="3509618462"/>
                    </a:ext>
                  </a:extLst>
                </a:gridCol>
                <a:gridCol w="901671">
                  <a:extLst>
                    <a:ext uri="{9D8B030D-6E8A-4147-A177-3AD203B41FA5}">
                      <a16:colId xmlns:a16="http://schemas.microsoft.com/office/drawing/2014/main" val="3508632294"/>
                    </a:ext>
                  </a:extLst>
                </a:gridCol>
              </a:tblGrid>
              <a:tr h="171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Vehicle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Battery [kWh]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12310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SR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6800592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Lightning ER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073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Bolt EUV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4817463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Blazer SSV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980811"/>
                  </a:ext>
                </a:extLst>
              </a:tr>
              <a:tr h="139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Silverado EV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849595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AEC1046B-BEDE-C293-D056-DE71771F37B9}"/>
              </a:ext>
            </a:extLst>
          </p:cNvPr>
          <p:cNvGrpSpPr/>
          <p:nvPr/>
        </p:nvGrpSpPr>
        <p:grpSpPr>
          <a:xfrm>
            <a:off x="6765394" y="1179663"/>
            <a:ext cx="5444823" cy="2815580"/>
            <a:chOff x="6745653" y="480806"/>
            <a:chExt cx="5444823" cy="357496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1B3CF6F-8A9C-5C9F-FEC1-7036B89C7AC8}"/>
                </a:ext>
              </a:extLst>
            </p:cNvPr>
            <p:cNvSpPr/>
            <p:nvPr/>
          </p:nvSpPr>
          <p:spPr>
            <a:xfrm>
              <a:off x="6763433" y="480806"/>
              <a:ext cx="5427043" cy="35749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 strike="sngStrike"/>
                <a:t>Telematics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2800" b="1">
                  <a:solidFill>
                    <a:schemeClr val="tx1"/>
                  </a:solidFill>
                </a:rPr>
                <a:t>Test Data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b="1"/>
                <a:t>Workgroup Meeting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b="1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FE53F87-0A4D-A224-192E-41946B39A007}"/>
                </a:ext>
              </a:extLst>
            </p:cNvPr>
            <p:cNvSpPr/>
            <p:nvPr/>
          </p:nvSpPr>
          <p:spPr>
            <a:xfrm rot="16200000">
              <a:off x="5583306" y="1643153"/>
              <a:ext cx="3574964" cy="1250270"/>
            </a:xfrm>
            <a:prstGeom prst="roundRect">
              <a:avLst>
                <a:gd name="adj" fmla="val 39453"/>
              </a:avLst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Arial"/>
                </a:defRPr>
              </a:lvl9pPr>
            </a:lstStyle>
            <a:p>
              <a:pPr algn="ctr"/>
              <a:r>
                <a:rPr lang="en-US" b="1"/>
                <a:t>Methodology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26E16CA-A852-E65C-6BFE-5B8D3733707D}"/>
              </a:ext>
            </a:extLst>
          </p:cNvPr>
          <p:cNvSpPr/>
          <p:nvPr/>
        </p:nvSpPr>
        <p:spPr>
          <a:xfrm>
            <a:off x="97184" y="2689107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A4031969-07CC-24CA-8A6C-187A914B950C}"/>
              </a:ext>
            </a:extLst>
          </p:cNvPr>
          <p:cNvSpPr txBox="1">
            <a:spLocks/>
          </p:cNvSpPr>
          <p:nvPr/>
        </p:nvSpPr>
        <p:spPr>
          <a:xfrm>
            <a:off x="461553" y="3329668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Test for Idle Consumption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Standardized set of criteria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Ambient Temp., A/C, Radio, State of Charge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7862A-EB79-4341-EB6B-4F75943D458F}"/>
              </a:ext>
            </a:extLst>
          </p:cNvPr>
          <p:cNvSpPr/>
          <p:nvPr/>
        </p:nvSpPr>
        <p:spPr>
          <a:xfrm>
            <a:off x="152400" y="-4176580"/>
            <a:ext cx="5427043" cy="3574964"/>
          </a:xfrm>
          <a:prstGeom prst="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86E0BB7-F07B-1710-69EF-45A9C4A0051E}"/>
              </a:ext>
            </a:extLst>
          </p:cNvPr>
          <p:cNvSpPr txBox="1">
            <a:spLocks/>
          </p:cNvSpPr>
          <p:nvPr/>
        </p:nvSpPr>
        <p:spPr>
          <a:xfrm>
            <a:off x="613953" y="-8051177"/>
            <a:ext cx="4503935" cy="2711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355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Calculate Energy Usage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Fuel Consumption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Utilized five months of data</a:t>
            </a:r>
          </a:p>
          <a:p>
            <a:pPr marL="1143000" lvl="1" indent="-45720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Idle Time</a:t>
            </a:r>
          </a:p>
          <a:p>
            <a:pPr marL="1143000" lvl="1" indent="-457200">
              <a:spcBef>
                <a:spcPts val="0"/>
              </a:spcBef>
            </a:pPr>
            <a:r>
              <a:rPr lang="en-US" sz="2800" dirty="0">
                <a:solidFill>
                  <a:srgbClr val="0000FF"/>
                </a:solidFill>
                <a:latin typeface="Avenir Next LT Pro"/>
                <a:cs typeface="Arial"/>
              </a:rPr>
              <a:t>Drive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48F13D-7837-B521-246A-8C6FF61973EB}"/>
              </a:ext>
            </a:extLst>
          </p:cNvPr>
          <p:cNvSpPr txBox="1"/>
          <p:nvPr/>
        </p:nvSpPr>
        <p:spPr>
          <a:xfrm>
            <a:off x="139861" y="7545505"/>
            <a:ext cx="1189781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Arial"/>
              </a:rPr>
              <a:t>JULY 2023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97464DC-B137-B85F-3F42-A3629CC6E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37817"/>
              </p:ext>
            </p:extLst>
          </p:nvPr>
        </p:nvGraphicFramePr>
        <p:xfrm>
          <a:off x="139808" y="7923963"/>
          <a:ext cx="11897811" cy="417880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19735">
                  <a:extLst>
                    <a:ext uri="{9D8B030D-6E8A-4147-A177-3AD203B41FA5}">
                      <a16:colId xmlns:a16="http://schemas.microsoft.com/office/drawing/2014/main" val="2866286265"/>
                    </a:ext>
                  </a:extLst>
                </a:gridCol>
                <a:gridCol w="771326">
                  <a:extLst>
                    <a:ext uri="{9D8B030D-6E8A-4147-A177-3AD203B41FA5}">
                      <a16:colId xmlns:a16="http://schemas.microsoft.com/office/drawing/2014/main" val="722077833"/>
                    </a:ext>
                  </a:extLst>
                </a:gridCol>
                <a:gridCol w="1000831">
                  <a:extLst>
                    <a:ext uri="{9D8B030D-6E8A-4147-A177-3AD203B41FA5}">
                      <a16:colId xmlns:a16="http://schemas.microsoft.com/office/drawing/2014/main" val="1682962153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3069896646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4204580055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1497282818"/>
                    </a:ext>
                  </a:extLst>
                </a:gridCol>
                <a:gridCol w="943312">
                  <a:extLst>
                    <a:ext uri="{9D8B030D-6E8A-4147-A177-3AD203B41FA5}">
                      <a16:colId xmlns:a16="http://schemas.microsoft.com/office/drawing/2014/main" val="2275049755"/>
                    </a:ext>
                  </a:extLst>
                </a:gridCol>
                <a:gridCol w="1130249">
                  <a:extLst>
                    <a:ext uri="{9D8B030D-6E8A-4147-A177-3AD203B41FA5}">
                      <a16:colId xmlns:a16="http://schemas.microsoft.com/office/drawing/2014/main" val="3569836674"/>
                    </a:ext>
                  </a:extLst>
                </a:gridCol>
                <a:gridCol w="1058348">
                  <a:extLst>
                    <a:ext uri="{9D8B030D-6E8A-4147-A177-3AD203B41FA5}">
                      <a16:colId xmlns:a16="http://schemas.microsoft.com/office/drawing/2014/main" val="1931605636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3875756549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509391197"/>
                    </a:ext>
                  </a:extLst>
                </a:gridCol>
                <a:gridCol w="1081358">
                  <a:extLst>
                    <a:ext uri="{9D8B030D-6E8A-4147-A177-3AD203B41FA5}">
                      <a16:colId xmlns:a16="http://schemas.microsoft.com/office/drawing/2014/main" val="1669164679"/>
                    </a:ext>
                  </a:extLst>
                </a:gridCol>
              </a:tblGrid>
              <a:tr h="696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Vehicle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Time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Time [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Idle Time %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 Drive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gal/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r>
                        <a:rPr lang="en-US" sz="1600" u="none" strike="noStrike" dirty="0">
                          <a:effectLst/>
                        </a:rPr>
                        <a:t> Idle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kWh/month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kWh/ 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Drive kWh/ 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Idle kWh/Day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 kWh/Day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087929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1884S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3385357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1887S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587225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1947S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758390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2046P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921772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4016S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6,195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006789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4017S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4,324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766024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4018S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514829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4019S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4,037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097699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4020S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5,268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498212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4021S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9,262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267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9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ile Page">
  <a:themeElements>
    <a:clrScheme name="SMUD Palette (with green)">
      <a:dk1>
        <a:srgbClr val="635550"/>
      </a:dk1>
      <a:lt1>
        <a:srgbClr val="FFFFFF"/>
      </a:lt1>
      <a:dk2>
        <a:srgbClr val="517891"/>
      </a:dk2>
      <a:lt2>
        <a:srgbClr val="CFC3B5"/>
      </a:lt2>
      <a:accent1>
        <a:srgbClr val="FDB414"/>
      </a:accent1>
      <a:accent2>
        <a:srgbClr val="F15C22"/>
      </a:accent2>
      <a:accent3>
        <a:srgbClr val="74A433"/>
      </a:accent3>
      <a:accent4>
        <a:srgbClr val="70AFB9"/>
      </a:accent4>
      <a:accent5>
        <a:srgbClr val="C1D32B"/>
      </a:accent5>
      <a:accent6>
        <a:srgbClr val="FFFE00"/>
      </a:accent6>
      <a:hlink>
        <a:srgbClr val="517891"/>
      </a:hlink>
      <a:folHlink>
        <a:srgbClr val="70AF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le Page">
  <a:themeElements>
    <a:clrScheme name="Custom 2">
      <a:dk1>
        <a:srgbClr val="FFFFFF"/>
      </a:dk1>
      <a:lt1>
        <a:srgbClr val="FFFFFF"/>
      </a:lt1>
      <a:dk2>
        <a:srgbClr val="574B47"/>
      </a:dk2>
      <a:lt2>
        <a:srgbClr val="574B47"/>
      </a:lt2>
      <a:accent1>
        <a:srgbClr val="FDB414"/>
      </a:accent1>
      <a:accent2>
        <a:srgbClr val="F15C22"/>
      </a:accent2>
      <a:accent3>
        <a:srgbClr val="C1D32B"/>
      </a:accent3>
      <a:accent4>
        <a:srgbClr val="70AFB9"/>
      </a:accent4>
      <a:accent5>
        <a:srgbClr val="A6978A"/>
      </a:accent5>
      <a:accent6>
        <a:srgbClr val="FFFE00"/>
      </a:accent6>
      <a:hlink>
        <a:srgbClr val="F15C22"/>
      </a:hlink>
      <a:folHlink>
        <a:srgbClr val="70AF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0903-11 SMUD Brand brights">
  <a:themeElements>
    <a:clrScheme name="SMUD color palette">
      <a:dk1>
        <a:srgbClr val="1A0F14"/>
      </a:dk1>
      <a:lt1>
        <a:srgbClr val="FFFFFF"/>
      </a:lt1>
      <a:dk2>
        <a:srgbClr val="517891"/>
      </a:dk2>
      <a:lt2>
        <a:srgbClr val="CFC3B5"/>
      </a:lt2>
      <a:accent1>
        <a:srgbClr val="FDB414"/>
      </a:accent1>
      <a:accent2>
        <a:srgbClr val="F15C22"/>
      </a:accent2>
      <a:accent3>
        <a:srgbClr val="C1D32B"/>
      </a:accent3>
      <a:accent4>
        <a:srgbClr val="70AFB9"/>
      </a:accent4>
      <a:accent5>
        <a:srgbClr val="A6978A"/>
      </a:accent5>
      <a:accent6>
        <a:srgbClr val="FFFE00"/>
      </a:accent6>
      <a:hlink>
        <a:srgbClr val="F15C22"/>
      </a:hlink>
      <a:folHlink>
        <a:srgbClr val="70AF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SMUD colors">
      <a:dk1>
        <a:srgbClr val="1A0F14"/>
      </a:dk1>
      <a:lt1>
        <a:srgbClr val="FFFFFF"/>
      </a:lt1>
      <a:dk2>
        <a:srgbClr val="517891"/>
      </a:dk2>
      <a:lt2>
        <a:srgbClr val="CFC3B5"/>
      </a:lt2>
      <a:accent1>
        <a:srgbClr val="FDB414"/>
      </a:accent1>
      <a:accent2>
        <a:srgbClr val="F15C22"/>
      </a:accent2>
      <a:accent3>
        <a:srgbClr val="C1D32B"/>
      </a:accent3>
      <a:accent4>
        <a:srgbClr val="70AFB9"/>
      </a:accent4>
      <a:accent5>
        <a:srgbClr val="A6978A"/>
      </a:accent5>
      <a:accent6>
        <a:srgbClr val="FFFE00"/>
      </a:accent6>
      <a:hlink>
        <a:srgbClr val="F15C22"/>
      </a:hlink>
      <a:folHlink>
        <a:srgbClr val="70AF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ile Page">
  <a:themeElements>
    <a:clrScheme name="Custom 2">
      <a:dk1>
        <a:srgbClr val="FFFFFF"/>
      </a:dk1>
      <a:lt1>
        <a:srgbClr val="FFFFFF"/>
      </a:lt1>
      <a:dk2>
        <a:srgbClr val="574B47"/>
      </a:dk2>
      <a:lt2>
        <a:srgbClr val="574B47"/>
      </a:lt2>
      <a:accent1>
        <a:srgbClr val="FDB414"/>
      </a:accent1>
      <a:accent2>
        <a:srgbClr val="F15C22"/>
      </a:accent2>
      <a:accent3>
        <a:srgbClr val="C1D32B"/>
      </a:accent3>
      <a:accent4>
        <a:srgbClr val="70AFB9"/>
      </a:accent4>
      <a:accent5>
        <a:srgbClr val="A6978A"/>
      </a:accent5>
      <a:accent6>
        <a:srgbClr val="FFFE00"/>
      </a:accent6>
      <a:hlink>
        <a:srgbClr val="F15C22"/>
      </a:hlink>
      <a:folHlink>
        <a:srgbClr val="70AF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1baf7e-0e0b-4d7d-bb27-7d6a05d0d7c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AE7F59D9A154B9193F3F9BD71BDDB" ma:contentTypeVersion="15" ma:contentTypeDescription="Create a new document." ma:contentTypeScope="" ma:versionID="702d3c52132a18f47a094f6b404765cf">
  <xsd:schema xmlns:xsd="http://www.w3.org/2001/XMLSchema" xmlns:xs="http://www.w3.org/2001/XMLSchema" xmlns:p="http://schemas.microsoft.com/office/2006/metadata/properties" xmlns:ns1="http://schemas.microsoft.com/sharepoint/v3" xmlns:ns3="731baf7e-0e0b-4d7d-bb27-7d6a05d0d7ce" xmlns:ns4="e681d498-919c-4f9e-aea0-280b86f96a0b" targetNamespace="http://schemas.microsoft.com/office/2006/metadata/properties" ma:root="true" ma:fieldsID="6910b525784ac68da2ca04da1975ebcc" ns1:_="" ns3:_="" ns4:_="">
    <xsd:import namespace="http://schemas.microsoft.com/sharepoint/v3"/>
    <xsd:import namespace="731baf7e-0e0b-4d7d-bb27-7d6a05d0d7ce"/>
    <xsd:import namespace="e681d498-919c-4f9e-aea0-280b86f96a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baf7e-0e0b-4d7d-bb27-7d6a05d0d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1d498-919c-4f9e-aea0-280b86f96a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B3331-E1EC-444B-9E63-6F0B94916F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83BF3-C832-4302-B573-C57F10022078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681d498-919c-4f9e-aea0-280b86f96a0b"/>
    <ds:schemaRef ds:uri="731baf7e-0e0b-4d7d-bb27-7d6a05d0d7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D0D300-6214-4A8A-9623-1EE21756046F}">
  <ds:schemaRefs>
    <ds:schemaRef ds:uri="731baf7e-0e0b-4d7d-bb27-7d6a05d0d7ce"/>
    <ds:schemaRef ds:uri="e681d498-919c-4f9e-aea0-280b86f96a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2585</Words>
  <Application>Microsoft Office PowerPoint</Application>
  <PresentationFormat>Widescreen</PresentationFormat>
  <Paragraphs>1082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 Arial </vt:lpstr>
      <vt:lpstr>Arial</vt:lpstr>
      <vt:lpstr>ArialMT</vt:lpstr>
      <vt:lpstr>Avenir Next LT Pro</vt:lpstr>
      <vt:lpstr>Calibri</vt:lpstr>
      <vt:lpstr>Calibri Light</vt:lpstr>
      <vt:lpstr>Rockwell</vt:lpstr>
      <vt:lpstr>1_Tile Page</vt:lpstr>
      <vt:lpstr>Tile Page</vt:lpstr>
      <vt:lpstr>1_0903-11 SMUD Brand brights</vt:lpstr>
      <vt:lpstr>Office Theme</vt:lpstr>
      <vt:lpstr>2_Tile Page</vt:lpstr>
      <vt:lpstr>PowerPoint Presentation</vt:lpstr>
      <vt:lpstr>Sacramento Municipal Utility District (SMUD)</vt:lpstr>
      <vt:lpstr>SMUD fleet overview</vt:lpstr>
      <vt:lpstr>Breakdown of our fleet</vt:lpstr>
      <vt:lpstr>Key metrics</vt:lpstr>
      <vt:lpstr>Spec writing for ZEVs…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 - Executive &amp; Director Kickoff - May 2022</dc:title>
  <dc:creator>Jennifer M. Howard</dc:creator>
  <cp:lastModifiedBy>Casey Fallon</cp:lastModifiedBy>
  <cp:revision>1</cp:revision>
  <cp:lastPrinted>2022-12-12T16:56:49Z</cp:lastPrinted>
  <dcterms:created xsi:type="dcterms:W3CDTF">2022-04-09T00:51:47Z</dcterms:created>
  <dcterms:modified xsi:type="dcterms:W3CDTF">2023-10-19T05:12:23Z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0x010100DFAAE7F59D9A154B9193F3F9BD71BDDB</vt:lpwstr>
  </property>
</Properties>
</file>