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85" r:id="rId5"/>
  </p:sldMasterIdLst>
  <p:notesMasterIdLst>
    <p:notesMasterId r:id="rId14"/>
  </p:notesMasterIdLst>
  <p:sldIdLst>
    <p:sldId id="267" r:id="rId6"/>
    <p:sldId id="268" r:id="rId7"/>
    <p:sldId id="276" r:id="rId8"/>
    <p:sldId id="277" r:id="rId9"/>
    <p:sldId id="278" r:id="rId10"/>
    <p:sldId id="279" r:id="rId11"/>
    <p:sldId id="280" r:id="rId12"/>
    <p:sldId id="27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B5F32-E3C5-4E85-BF20-AB8CF9ADAA00}" v="9" dt="2020-01-27T19:02:28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716" autoAdjust="0"/>
  </p:normalViewPr>
  <p:slideViewPr>
    <p:cSldViewPr snapToGrid="0">
      <p:cViewPr varScale="1">
        <p:scale>
          <a:sx n="105" d="100"/>
          <a:sy n="105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76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an Damkier" userId="a47f44c7-eab8-42f8-8cd4-f1288ec952bd" providerId="ADAL" clId="{C50B5F32-E3C5-4E85-BF20-AB8CF9ADAA00}"/>
    <pc:docChg chg="undo custSel addSld modSld">
      <pc:chgData name="Kristian Damkier" userId="a47f44c7-eab8-42f8-8cd4-f1288ec952bd" providerId="ADAL" clId="{C50B5F32-E3C5-4E85-BF20-AB8CF9ADAA00}" dt="2020-01-27T19:04:50.314" v="2613" actId="20577"/>
      <pc:docMkLst>
        <pc:docMk/>
      </pc:docMkLst>
      <pc:sldChg chg="addSp delSp modSp">
        <pc:chgData name="Kristian Damkier" userId="a47f44c7-eab8-42f8-8cd4-f1288ec952bd" providerId="ADAL" clId="{C50B5F32-E3C5-4E85-BF20-AB8CF9ADAA00}" dt="2020-01-27T19:03:03.006" v="2582" actId="1076"/>
        <pc:sldMkLst>
          <pc:docMk/>
          <pc:sldMk cId="3818389886" sldId="268"/>
        </pc:sldMkLst>
        <pc:spChg chg="mod">
          <ac:chgData name="Kristian Damkier" userId="a47f44c7-eab8-42f8-8cd4-f1288ec952bd" providerId="ADAL" clId="{C50B5F32-E3C5-4E85-BF20-AB8CF9ADAA00}" dt="2020-01-27T17:26:24.259" v="12" actId="20577"/>
          <ac:spMkLst>
            <pc:docMk/>
            <pc:sldMk cId="3818389886" sldId="268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7:27:03.437" v="112" actId="20577"/>
          <ac:spMkLst>
            <pc:docMk/>
            <pc:sldMk cId="3818389886" sldId="268"/>
            <ac:spMk id="5" creationId="{00000000-0000-0000-0000-000000000000}"/>
          </ac:spMkLst>
        </pc:spChg>
        <pc:spChg chg="del">
          <ac:chgData name="Kristian Damkier" userId="a47f44c7-eab8-42f8-8cd4-f1288ec952bd" providerId="ADAL" clId="{C50B5F32-E3C5-4E85-BF20-AB8CF9ADAA00}" dt="2020-01-27T17:26:54.139" v="87" actId="478"/>
          <ac:spMkLst>
            <pc:docMk/>
            <pc:sldMk cId="3818389886" sldId="268"/>
            <ac:spMk id="7" creationId="{00000000-0000-0000-0000-000000000000}"/>
          </ac:spMkLst>
        </pc:spChg>
        <pc:spChg chg="add del mod">
          <ac:chgData name="Kristian Damkier" userId="a47f44c7-eab8-42f8-8cd4-f1288ec952bd" providerId="ADAL" clId="{C50B5F32-E3C5-4E85-BF20-AB8CF9ADAA00}" dt="2020-01-27T19:02:49.656" v="2580" actId="478"/>
          <ac:spMkLst>
            <pc:docMk/>
            <pc:sldMk cId="3818389886" sldId="268"/>
            <ac:spMk id="8" creationId="{17093643-D1BC-49A3-81CC-7A0FC241C073}"/>
          </ac:spMkLst>
        </pc:spChg>
        <pc:picChg chg="add mod">
          <ac:chgData name="Kristian Damkier" userId="a47f44c7-eab8-42f8-8cd4-f1288ec952bd" providerId="ADAL" clId="{C50B5F32-E3C5-4E85-BF20-AB8CF9ADAA00}" dt="2020-01-27T19:03:03.006" v="2582" actId="1076"/>
          <ac:picMkLst>
            <pc:docMk/>
            <pc:sldMk cId="3818389886" sldId="268"/>
            <ac:picMk id="4" creationId="{B4CFAF09-6C97-4B9F-BAF8-AE77679D536E}"/>
          </ac:picMkLst>
        </pc:picChg>
      </pc:sldChg>
      <pc:sldChg chg="modSp">
        <pc:chgData name="Kristian Damkier" userId="a47f44c7-eab8-42f8-8cd4-f1288ec952bd" providerId="ADAL" clId="{C50B5F32-E3C5-4E85-BF20-AB8CF9ADAA00}" dt="2020-01-27T19:01:22.796" v="2574" actId="6549"/>
        <pc:sldMkLst>
          <pc:docMk/>
          <pc:sldMk cId="791849561" sldId="275"/>
        </pc:sldMkLst>
        <pc:spChg chg="mod">
          <ac:chgData name="Kristian Damkier" userId="a47f44c7-eab8-42f8-8cd4-f1288ec952bd" providerId="ADAL" clId="{C50B5F32-E3C5-4E85-BF20-AB8CF9ADAA00}" dt="2020-01-27T19:01:22.796" v="2574" actId="6549"/>
          <ac:spMkLst>
            <pc:docMk/>
            <pc:sldMk cId="791849561" sldId="275"/>
            <ac:spMk id="3" creationId="{00000000-0000-0000-0000-000000000000}"/>
          </ac:spMkLst>
        </pc:spChg>
      </pc:sldChg>
      <pc:sldChg chg="modSp">
        <pc:chgData name="Kristian Damkier" userId="a47f44c7-eab8-42f8-8cd4-f1288ec952bd" providerId="ADAL" clId="{C50B5F32-E3C5-4E85-BF20-AB8CF9ADAA00}" dt="2020-01-27T19:04:24.465" v="2611" actId="14100"/>
        <pc:sldMkLst>
          <pc:docMk/>
          <pc:sldMk cId="2480460250" sldId="276"/>
        </pc:sldMkLst>
        <pc:spChg chg="mod">
          <ac:chgData name="Kristian Damkier" userId="a47f44c7-eab8-42f8-8cd4-f1288ec952bd" providerId="ADAL" clId="{C50B5F32-E3C5-4E85-BF20-AB8CF9ADAA00}" dt="2020-01-27T17:29:19.021" v="146" actId="20577"/>
          <ac:spMkLst>
            <pc:docMk/>
            <pc:sldMk cId="2480460250" sldId="276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9:04:24.465" v="2611" actId="14100"/>
          <ac:spMkLst>
            <pc:docMk/>
            <pc:sldMk cId="2480460250" sldId="276"/>
            <ac:spMk id="5" creationId="{00000000-0000-0000-0000-000000000000}"/>
          </ac:spMkLst>
        </pc:spChg>
      </pc:sldChg>
      <pc:sldChg chg="modSp add">
        <pc:chgData name="Kristian Damkier" userId="a47f44c7-eab8-42f8-8cd4-f1288ec952bd" providerId="ADAL" clId="{C50B5F32-E3C5-4E85-BF20-AB8CF9ADAA00}" dt="2020-01-27T19:04:50.314" v="2613" actId="20577"/>
        <pc:sldMkLst>
          <pc:docMk/>
          <pc:sldMk cId="467803957" sldId="277"/>
        </pc:sldMkLst>
        <pc:spChg chg="mod">
          <ac:chgData name="Kristian Damkier" userId="a47f44c7-eab8-42f8-8cd4-f1288ec952bd" providerId="ADAL" clId="{C50B5F32-E3C5-4E85-BF20-AB8CF9ADAA00}" dt="2020-01-27T18:47:29.961" v="624" actId="20577"/>
          <ac:spMkLst>
            <pc:docMk/>
            <pc:sldMk cId="467803957" sldId="277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9:04:50.314" v="2613" actId="20577"/>
          <ac:spMkLst>
            <pc:docMk/>
            <pc:sldMk cId="467803957" sldId="277"/>
            <ac:spMk id="5" creationId="{00000000-0000-0000-0000-000000000000}"/>
          </ac:spMkLst>
        </pc:spChg>
      </pc:sldChg>
      <pc:sldChg chg="modSp add">
        <pc:chgData name="Kristian Damkier" userId="a47f44c7-eab8-42f8-8cd4-f1288ec952bd" providerId="ADAL" clId="{C50B5F32-E3C5-4E85-BF20-AB8CF9ADAA00}" dt="2020-01-27T19:04:11.494" v="2609" actId="14100"/>
        <pc:sldMkLst>
          <pc:docMk/>
          <pc:sldMk cId="2381204015" sldId="278"/>
        </pc:sldMkLst>
        <pc:spChg chg="mod">
          <ac:chgData name="Kristian Damkier" userId="a47f44c7-eab8-42f8-8cd4-f1288ec952bd" providerId="ADAL" clId="{C50B5F32-E3C5-4E85-BF20-AB8CF9ADAA00}" dt="2020-01-27T18:52:22.016" v="1088" actId="20577"/>
          <ac:spMkLst>
            <pc:docMk/>
            <pc:sldMk cId="2381204015" sldId="278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9:04:11.494" v="2609" actId="14100"/>
          <ac:spMkLst>
            <pc:docMk/>
            <pc:sldMk cId="2381204015" sldId="278"/>
            <ac:spMk id="5" creationId="{00000000-0000-0000-0000-000000000000}"/>
          </ac:spMkLst>
        </pc:spChg>
      </pc:sldChg>
      <pc:sldChg chg="modSp add">
        <pc:chgData name="Kristian Damkier" userId="a47f44c7-eab8-42f8-8cd4-f1288ec952bd" providerId="ADAL" clId="{C50B5F32-E3C5-4E85-BF20-AB8CF9ADAA00}" dt="2020-01-27T19:04:03.091" v="2607" actId="14100"/>
        <pc:sldMkLst>
          <pc:docMk/>
          <pc:sldMk cId="143468935" sldId="279"/>
        </pc:sldMkLst>
        <pc:spChg chg="mod">
          <ac:chgData name="Kristian Damkier" userId="a47f44c7-eab8-42f8-8cd4-f1288ec952bd" providerId="ADAL" clId="{C50B5F32-E3C5-4E85-BF20-AB8CF9ADAA00}" dt="2020-01-27T18:56:06.444" v="1657" actId="20577"/>
          <ac:spMkLst>
            <pc:docMk/>
            <pc:sldMk cId="143468935" sldId="279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9:04:03.091" v="2607" actId="14100"/>
          <ac:spMkLst>
            <pc:docMk/>
            <pc:sldMk cId="143468935" sldId="279"/>
            <ac:spMk id="5" creationId="{00000000-0000-0000-0000-000000000000}"/>
          </ac:spMkLst>
        </pc:spChg>
      </pc:sldChg>
      <pc:sldChg chg="modSp add">
        <pc:chgData name="Kristian Damkier" userId="a47f44c7-eab8-42f8-8cd4-f1288ec952bd" providerId="ADAL" clId="{C50B5F32-E3C5-4E85-BF20-AB8CF9ADAA00}" dt="2020-01-27T19:03:52.322" v="2606" actId="14100"/>
        <pc:sldMkLst>
          <pc:docMk/>
          <pc:sldMk cId="1876062523" sldId="280"/>
        </pc:sldMkLst>
        <pc:spChg chg="mod">
          <ac:chgData name="Kristian Damkier" userId="a47f44c7-eab8-42f8-8cd4-f1288ec952bd" providerId="ADAL" clId="{C50B5F32-E3C5-4E85-BF20-AB8CF9ADAA00}" dt="2020-01-27T18:58:32.657" v="2084" actId="20577"/>
          <ac:spMkLst>
            <pc:docMk/>
            <pc:sldMk cId="1876062523" sldId="280"/>
            <ac:spMk id="3" creationId="{00000000-0000-0000-0000-000000000000}"/>
          </ac:spMkLst>
        </pc:spChg>
        <pc:spChg chg="mod">
          <ac:chgData name="Kristian Damkier" userId="a47f44c7-eab8-42f8-8cd4-f1288ec952bd" providerId="ADAL" clId="{C50B5F32-E3C5-4E85-BF20-AB8CF9ADAA00}" dt="2020-01-27T19:03:52.322" v="2606" actId="14100"/>
          <ac:spMkLst>
            <pc:docMk/>
            <pc:sldMk cId="1876062523" sldId="28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F83519-81A6-4D72-A0A8-C2CDC14D962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A04FDF-15D1-43B3-A76B-ADC951081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673758" y="9151706"/>
            <a:ext cx="739813" cy="481757"/>
          </a:xfrm>
        </p:spPr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2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3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0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2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7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F78EE-7861-4B02-B6B0-7237503C8A4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8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673758" y="9151706"/>
            <a:ext cx="739813" cy="481757"/>
          </a:xfrm>
        </p:spPr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7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9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24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7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5801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4"/>
            <a:ext cx="11176000" cy="2073023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568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4"/>
            <a:ext cx="11176000" cy="2073023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7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24073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7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2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9706" b="1" i="1" u="none" strike="noStrike" kern="1200" cap="none" spc="-623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1869276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63084" y="1905000"/>
            <a:ext cx="10720917" cy="20461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96652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F9B5490-7A4C-4A38-8ECE-6ADAD611F732}" type="datetime1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t>1/27/2020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7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2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9706" b="1" i="1" u="none" strike="noStrike" kern="1200" cap="none" spc="-623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4566871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3"/>
            <a:ext cx="11176000" cy="207302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563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6"/>
            <a:ext cx="11176000" cy="207302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398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690976"/>
          </a:xfrm>
        </p:spPr>
        <p:txBody>
          <a:bodyPr/>
          <a:lstStyle>
            <a:lvl1pPr marL="329995" indent="-329995">
              <a:lnSpc>
                <a:spcPct val="90000"/>
              </a:lnSpc>
              <a:defRPr sz="2718"/>
            </a:lvl1pPr>
            <a:lvl2pPr marL="653569" indent="-315869">
              <a:lnSpc>
                <a:spcPct val="90000"/>
              </a:lnSpc>
              <a:defRPr sz="2330"/>
            </a:lvl2pPr>
            <a:lvl3pPr marL="925782" indent="-279917">
              <a:lnSpc>
                <a:spcPct val="90000"/>
              </a:lnSpc>
              <a:defRPr sz="1941"/>
            </a:lvl3pPr>
            <a:lvl4pPr marL="1191575" indent="-265793">
              <a:lnSpc>
                <a:spcPct val="90000"/>
              </a:lnSpc>
              <a:defRPr sz="1747"/>
            </a:lvl4pPr>
            <a:lvl5pPr marL="1471492" indent="-272213">
              <a:lnSpc>
                <a:spcPct val="90000"/>
              </a:lnSpc>
              <a:defRPr sz="1747"/>
            </a:lvl5pPr>
            <a:lvl6pPr>
              <a:defRPr sz="1747"/>
            </a:lvl6pPr>
            <a:lvl7pPr>
              <a:defRPr sz="1747"/>
            </a:lvl7pPr>
            <a:lvl8pPr>
              <a:defRPr sz="1747"/>
            </a:lvl8pPr>
            <a:lvl9pPr>
              <a:defRPr sz="17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690976"/>
          </a:xfrm>
        </p:spPr>
        <p:txBody>
          <a:bodyPr/>
          <a:lstStyle>
            <a:lvl1pPr marL="337699" indent="-337699">
              <a:lnSpc>
                <a:spcPct val="90000"/>
              </a:lnSpc>
              <a:defRPr sz="2718"/>
            </a:lvl1pPr>
            <a:lvl2pPr marL="653569" indent="-329995">
              <a:lnSpc>
                <a:spcPct val="90000"/>
              </a:lnSpc>
              <a:defRPr sz="2330"/>
            </a:lvl2pPr>
            <a:lvl3pPr marL="933486" indent="-294042">
              <a:lnSpc>
                <a:spcPct val="90000"/>
              </a:lnSpc>
              <a:defRPr sz="1941"/>
            </a:lvl3pPr>
            <a:lvl4pPr marL="1191575" indent="-258090">
              <a:lnSpc>
                <a:spcPct val="90000"/>
              </a:lnSpc>
              <a:defRPr sz="1747"/>
            </a:lvl4pPr>
            <a:lvl5pPr marL="1471492" indent="-265793">
              <a:lnSpc>
                <a:spcPct val="90000"/>
              </a:lnSpc>
              <a:defRPr sz="1747"/>
            </a:lvl5pPr>
            <a:lvl6pPr>
              <a:defRPr sz="1747"/>
            </a:lvl6pPr>
            <a:lvl7pPr>
              <a:defRPr sz="1747"/>
            </a:lvl7pPr>
            <a:lvl8pPr>
              <a:defRPr sz="1747"/>
            </a:lvl8pPr>
            <a:lvl9pPr>
              <a:defRPr sz="17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12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67987"/>
            <a:ext cx="5486400" cy="336064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27" b="1"/>
            </a:lvl1pPr>
            <a:lvl2pPr marL="443759" indent="0">
              <a:buNone/>
              <a:defRPr sz="1941" b="1"/>
            </a:lvl2pPr>
            <a:lvl3pPr marL="887517" indent="0">
              <a:buNone/>
              <a:defRPr sz="1747" b="1"/>
            </a:lvl3pPr>
            <a:lvl4pPr marL="1331277" indent="0">
              <a:buNone/>
              <a:defRPr sz="1553" b="1"/>
            </a:lvl4pPr>
            <a:lvl5pPr marL="1775036" indent="0">
              <a:buNone/>
              <a:defRPr sz="1553" b="1"/>
            </a:lvl5pPr>
            <a:lvl6pPr marL="2218795" indent="0">
              <a:buNone/>
              <a:defRPr sz="1553" b="1"/>
            </a:lvl6pPr>
            <a:lvl7pPr marL="2662553" indent="0">
              <a:buNone/>
              <a:defRPr sz="1553" b="1"/>
            </a:lvl7pPr>
            <a:lvl8pPr marL="3106312" indent="0">
              <a:buNone/>
              <a:defRPr sz="1553" b="1"/>
            </a:lvl8pPr>
            <a:lvl9pPr marL="3550071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73497" indent="-273497">
              <a:defRPr sz="2232"/>
            </a:lvl1pPr>
            <a:lvl2pPr marL="545711" indent="-258090">
              <a:defRPr sz="1941"/>
            </a:lvl2pPr>
            <a:lvl3pPr marL="789676" indent="-236261">
              <a:defRPr sz="1747"/>
            </a:lvl3pPr>
            <a:lvl4pPr marL="1019515" indent="-222137">
              <a:defRPr sz="1650"/>
            </a:lvl4pPr>
            <a:lvl5pPr marL="1241652" indent="-200308">
              <a:defRPr sz="1650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3" y="1767987"/>
            <a:ext cx="5489359" cy="336064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27" b="1"/>
            </a:lvl1pPr>
            <a:lvl2pPr marL="443759" indent="0">
              <a:buNone/>
              <a:defRPr sz="1941" b="1"/>
            </a:lvl2pPr>
            <a:lvl3pPr marL="887517" indent="0">
              <a:buNone/>
              <a:defRPr sz="1747" b="1"/>
            </a:lvl3pPr>
            <a:lvl4pPr marL="1331277" indent="0">
              <a:buNone/>
              <a:defRPr sz="1553" b="1"/>
            </a:lvl4pPr>
            <a:lvl5pPr marL="1775036" indent="0">
              <a:buNone/>
              <a:defRPr sz="1553" b="1"/>
            </a:lvl5pPr>
            <a:lvl6pPr marL="2218795" indent="0">
              <a:buNone/>
              <a:defRPr sz="1553" b="1"/>
            </a:lvl6pPr>
            <a:lvl7pPr marL="2662553" indent="0">
              <a:buNone/>
              <a:defRPr sz="1553" b="1"/>
            </a:lvl7pPr>
            <a:lvl8pPr marL="3106312" indent="0">
              <a:buNone/>
              <a:defRPr sz="1553" b="1"/>
            </a:lvl8pPr>
            <a:lvl9pPr marL="3550071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490632" cy="1537344"/>
          </a:xfrm>
        </p:spPr>
        <p:txBody>
          <a:bodyPr/>
          <a:lstStyle>
            <a:lvl1pPr marL="287621" indent="-287621">
              <a:defRPr sz="2232"/>
            </a:lvl1pPr>
            <a:lvl2pPr marL="553416" indent="-265793">
              <a:defRPr sz="1941"/>
            </a:lvl2pPr>
            <a:lvl3pPr marL="797380" indent="-237545">
              <a:defRPr sz="1747"/>
            </a:lvl3pPr>
            <a:lvl4pPr marL="1019515" indent="-229840">
              <a:defRPr sz="1650"/>
            </a:lvl4pPr>
            <a:lvl5pPr marL="1241652" indent="-214433">
              <a:defRPr sz="1650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656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03288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241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0327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0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7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04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hf hdr="0" ftr="0" dt="0"/>
  <p:txStyles>
    <p:titleStyle>
      <a:lvl1pPr algn="l" defTabSz="887517" rtl="0" eaLnBrk="1" latinLnBrk="0" hangingPunct="1">
        <a:lnSpc>
          <a:spcPct val="90000"/>
        </a:lnSpc>
        <a:spcBef>
          <a:spcPct val="0"/>
        </a:spcBef>
        <a:buNone/>
        <a:defRPr lang="en-US" sz="4659" b="0" kern="1200" cap="none" spc="-146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85223" indent="-385223" algn="l" defTabSz="887517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106" kern="1200">
          <a:solidFill>
            <a:schemeClr val="tx1"/>
          </a:solidFill>
          <a:latin typeface="+mn-lt"/>
          <a:ea typeface="+mn-ea"/>
          <a:cs typeface="+mn-cs"/>
        </a:defRPr>
      </a:lvl1pPr>
      <a:lvl2pPr marL="887553" indent="-385223" algn="l" defTabSz="887517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718" kern="1200">
          <a:solidFill>
            <a:schemeClr val="tx1"/>
          </a:solidFill>
          <a:latin typeface="+mn-lt"/>
          <a:ea typeface="+mn-ea"/>
          <a:cs typeface="+mn-cs"/>
        </a:defRPr>
      </a:lvl2pPr>
      <a:lvl3pPr marL="1221927" indent="-334374" algn="l" defTabSz="887517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330" kern="1200">
          <a:solidFill>
            <a:schemeClr val="tx1"/>
          </a:solidFill>
          <a:latin typeface="+mn-lt"/>
          <a:ea typeface="+mn-ea"/>
          <a:cs typeface="+mn-cs"/>
        </a:defRPr>
      </a:lvl3pPr>
      <a:lvl4pPr marL="1557841" indent="-335915" algn="l" defTabSz="887517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330" kern="1200">
          <a:solidFill>
            <a:schemeClr val="tx1"/>
          </a:solidFill>
          <a:latin typeface="+mn-lt"/>
          <a:ea typeface="+mn-ea"/>
          <a:cs typeface="+mn-cs"/>
        </a:defRPr>
      </a:lvl4pPr>
      <a:lvl5pPr marL="1884510" indent="-326669" algn="l" defTabSz="887517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330" kern="1200">
          <a:solidFill>
            <a:schemeClr val="tx1"/>
          </a:solidFill>
          <a:latin typeface="+mn-lt"/>
          <a:ea typeface="+mn-ea"/>
          <a:cs typeface="+mn-cs"/>
        </a:defRPr>
      </a:lvl5pPr>
      <a:lvl6pPr marL="2440673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32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191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1951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59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17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77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36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795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53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12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071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5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0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8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ransition>
    <p:fade/>
  </p:transition>
  <p:hf hdr="0" ftr="0" dt="0"/>
  <p:txStyles>
    <p:titleStyle>
      <a:lvl1pPr algn="l" defTabSz="887517" rtl="0" eaLnBrk="1" latinLnBrk="0" hangingPunct="1">
        <a:lnSpc>
          <a:spcPct val="90000"/>
        </a:lnSpc>
        <a:spcBef>
          <a:spcPct val="0"/>
        </a:spcBef>
        <a:buNone/>
        <a:defRPr lang="en-US" sz="4659" b="0" kern="1200" cap="none" spc="-122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887517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912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73651" indent="-7704" algn="l" defTabSz="887517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718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39599" indent="-7704" algn="l" defTabSz="887517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33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61889" indent="7704" algn="l" defTabSz="887517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33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384179" indent="0" algn="l" defTabSz="887517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33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440673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32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191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1951" indent="-221879" algn="l" defTabSz="887517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59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17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77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36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795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53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12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071" algn="l" defTabSz="887517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quality.org/index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allwhitebackground.com/garbage-truck.html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quality.org/index.s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damkier@airquality.org" TargetMode="External"/><Relationship Id="rId5" Type="http://schemas.openxmlformats.org/officeDocument/2006/relationships/hyperlink" Target="http://www.airquality.org/" TargetMode="Externa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262" y="1949825"/>
            <a:ext cx="9601200" cy="1553135"/>
          </a:xfrm>
        </p:spPr>
        <p:txBody>
          <a:bodyPr/>
          <a:lstStyle/>
          <a:p>
            <a:r>
              <a:rPr lang="en-US" dirty="0"/>
              <a:t>Zero Emission Refuse Truck Funding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7243" y="4318049"/>
            <a:ext cx="7455974" cy="155159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Sacramento BEV Refuse Truck Program</a:t>
            </a:r>
          </a:p>
          <a:p>
            <a:r>
              <a:rPr lang="en-US" dirty="0"/>
              <a:t>Kristian Damkier, P.E.</a:t>
            </a:r>
          </a:p>
          <a:p>
            <a:r>
              <a:rPr lang="en-US" dirty="0"/>
              <a:t>January 30, 2020</a:t>
            </a:r>
          </a:p>
        </p:txBody>
      </p:sp>
      <p:pic>
        <p:nvPicPr>
          <p:cNvPr id="4" name="Picture 3" descr="AQMD Logo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837" y="6140434"/>
            <a:ext cx="1020632" cy="554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90328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1" y="1981200"/>
            <a:ext cx="8044768" cy="2609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Zero Emission Transportation</a:t>
            </a:r>
          </a:p>
          <a:p>
            <a:r>
              <a:rPr lang="en-US" dirty="0"/>
              <a:t>HVIP Funding</a:t>
            </a:r>
          </a:p>
          <a:p>
            <a:r>
              <a:rPr lang="en-US" dirty="0"/>
              <a:t>District Funding</a:t>
            </a:r>
          </a:p>
          <a:p>
            <a:r>
              <a:rPr lang="en-US" dirty="0"/>
              <a:t>Other Funding</a:t>
            </a:r>
          </a:p>
          <a:p>
            <a:r>
              <a:rPr lang="en-US" dirty="0"/>
              <a:t>Timeline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FAF09-6C97-4B9F-BAF8-AE77679D53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80760" y="2699538"/>
            <a:ext cx="5404104" cy="36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8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0" y="1981200"/>
            <a:ext cx="10329164" cy="3841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Promoting zero emission transportation is a priority of the Sac Metro Air District </a:t>
            </a:r>
          </a:p>
          <a:p>
            <a:r>
              <a:rPr lang="en-US" dirty="0"/>
              <a:t>Deployment is critical in community vehicles like refuse trucks that travel within neighborhoods especially in Disadvantaged Communities</a:t>
            </a:r>
          </a:p>
          <a:p>
            <a:r>
              <a:rPr lang="en-US" dirty="0"/>
              <a:t>Pilot phase in Sacramento; looking for partners</a:t>
            </a:r>
          </a:p>
          <a:p>
            <a:r>
              <a:rPr lang="en-US" dirty="0"/>
              <a:t>We would like to duplicate our success with school buses and transit vehicles into the refuse sector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Emission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6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0" y="1981200"/>
            <a:ext cx="10329164" cy="359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Rough times for HVIP, but there is still hope</a:t>
            </a:r>
          </a:p>
          <a:p>
            <a:r>
              <a:rPr lang="en-US" dirty="0"/>
              <a:t>Major changes to program have greatly changed plans</a:t>
            </a:r>
          </a:p>
          <a:p>
            <a:r>
              <a:rPr lang="en-US" dirty="0"/>
              <a:t>New applications frozen with little fallout – so far</a:t>
            </a:r>
          </a:p>
          <a:p>
            <a:r>
              <a:rPr lang="en-US" dirty="0"/>
              <a:t>New 20/21 budget cuts 20% - similar to all programs</a:t>
            </a:r>
          </a:p>
          <a:p>
            <a:r>
              <a:rPr lang="en-US" dirty="0"/>
              <a:t>The major source of funding for refuse with $150,000 per vehicle potentially + $15,000 DAC</a:t>
            </a:r>
          </a:p>
          <a:p>
            <a:r>
              <a:rPr lang="en-US" dirty="0"/>
              <a:t>Hope to show the benefits of refuse to HVIP planners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HVIP Funding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0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0" y="1981200"/>
            <a:ext cx="10329164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Cannot stack HVIP with Carl Moyer or Community Air Protection Incentives</a:t>
            </a:r>
          </a:p>
          <a:p>
            <a:r>
              <a:rPr lang="en-US" dirty="0"/>
              <a:t>Using DMV funds to pay $40,000 – 60,000 with scrap based on actual mileage of existing vehicle</a:t>
            </a:r>
          </a:p>
          <a:p>
            <a:r>
              <a:rPr lang="en-US" dirty="0"/>
              <a:t>Funding at $100,000/ton instead of $30,000/ton</a:t>
            </a:r>
          </a:p>
          <a:p>
            <a:r>
              <a:rPr lang="en-US" dirty="0"/>
              <a:t>Applicants need to destroy a pre-2007 diesel or pre-2010 alternative fuel to qualify for maximum funding</a:t>
            </a:r>
          </a:p>
          <a:p>
            <a:r>
              <a:rPr lang="en-US" dirty="0"/>
              <a:t>Up to 60% funding for charging infrastructure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Funding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0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0" y="1981200"/>
            <a:ext cx="10329164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Pilot phase leading to funding under CAP and SECAT</a:t>
            </a:r>
          </a:p>
          <a:p>
            <a:r>
              <a:rPr lang="en-US" dirty="0"/>
              <a:t>Flexibility to leverage federal DERA funding or other (unknown) state pilot programs</a:t>
            </a:r>
          </a:p>
          <a:p>
            <a:r>
              <a:rPr lang="en-US" dirty="0"/>
              <a:t>Sponsorships with sports teams, beverage companies, or other local businesses</a:t>
            </a:r>
          </a:p>
          <a:p>
            <a:r>
              <a:rPr lang="en-US" dirty="0"/>
              <a:t>Significant savings on maintenance and fueling, especially for replacing diesel units</a:t>
            </a:r>
          </a:p>
          <a:p>
            <a:r>
              <a:rPr lang="en-US" dirty="0"/>
              <a:t>Partners will likely have a large cost share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5700" y="1981200"/>
            <a:ext cx="10329164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Accepting online and paper applications immediately for zero emission vehicle replacement and infrastructure</a:t>
            </a:r>
          </a:p>
          <a:p>
            <a:r>
              <a:rPr lang="en-US" dirty="0"/>
              <a:t>Unknown timeline for HVIP</a:t>
            </a:r>
          </a:p>
          <a:p>
            <a:r>
              <a:rPr lang="en-US" dirty="0"/>
              <a:t>Flexibility on delivery timeline due to OEM</a:t>
            </a:r>
          </a:p>
          <a:p>
            <a:r>
              <a:rPr lang="en-US" dirty="0"/>
              <a:t>Hoping to build support for regional programs for planning efforts in Fall 2020</a:t>
            </a:r>
          </a:p>
          <a:p>
            <a:r>
              <a:rPr lang="en-US" dirty="0"/>
              <a:t>Starting the pilot process now to evolve over the next few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5153585-3EFA-4A0D-80F9-2B1FE739C654}" type="slidenum">
              <a:rPr lang="en-US" smtClean="0">
                <a:solidFill>
                  <a:srgbClr val="D0CCB9">
                    <a:shade val="50000"/>
                    <a:satMod val="200000"/>
                  </a:srgb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D0CCB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6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262" y="1949825"/>
            <a:ext cx="9601200" cy="155313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4" name="Picture 3" descr="AQMD Logo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015" y="6140434"/>
            <a:ext cx="1020632" cy="5546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70573" y="3615070"/>
            <a:ext cx="62625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Question and Answer Session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hlinkClick r:id="rId5"/>
              </a:rPr>
              <a:t>http://www.airquality.org/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Kristian Damkier, P.E.</a:t>
            </a:r>
          </a:p>
          <a:p>
            <a:pPr lvl="0"/>
            <a:r>
              <a:rPr lang="en-US" dirty="0">
                <a:hlinkClick r:id="rId6"/>
              </a:rPr>
              <a:t>kdamkier@airquality.org</a:t>
            </a:r>
            <a:endParaRPr lang="en-US" dirty="0"/>
          </a:p>
          <a:p>
            <a:pPr lvl="0"/>
            <a:r>
              <a:rPr lang="en-US" dirty="0"/>
              <a:t>(916) 874-4892</a:t>
            </a:r>
          </a:p>
        </p:txBody>
      </p:sp>
    </p:spTree>
    <p:extLst>
      <p:ext uri="{BB962C8B-B14F-4D97-AF65-F5344CB8AC3E}">
        <p14:creationId xmlns:p14="http://schemas.microsoft.com/office/powerpoint/2010/main" val="7918495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6522F5F-8E26-455D-BE60-9FEF46E03858}" vid="{85B764DA-3C55-4080-97B4-981AA28FC58C}"/>
    </a:ext>
  </a:extLst>
</a:theme>
</file>

<file path=ppt/theme/theme2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6522F5F-8E26-455D-BE60-9FEF46E03858}" vid="{3F4C7100-78FC-4A62-989D-65903983A5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F9C20062F055469E343850EBCC0E9A" ma:contentTypeVersion="11" ma:contentTypeDescription="Create a new document." ma:contentTypeScope="" ma:versionID="3c23d703f28e88483717475ecc0db57b">
  <xsd:schema xmlns:xsd="http://www.w3.org/2001/XMLSchema" xmlns:xs="http://www.w3.org/2001/XMLSchema" xmlns:p="http://schemas.microsoft.com/office/2006/metadata/properties" xmlns:ns3="f87a0474-ca92-4157-afa3-4a7e83be4652" xmlns:ns4="3b644720-cd76-4a8e-8a27-289f851d58c9" targetNamespace="http://schemas.microsoft.com/office/2006/metadata/properties" ma:root="true" ma:fieldsID="38301be57c523dd78c08420d2ad78965" ns3:_="" ns4:_="">
    <xsd:import namespace="f87a0474-ca92-4157-afa3-4a7e83be4652"/>
    <xsd:import namespace="3b644720-cd76-4a8e-8a27-289f851d58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a0474-ca92-4157-afa3-4a7e83be4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44720-cd76-4a8e-8a27-289f851d58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9C728-6182-4D16-AFC2-252B57E8C61E}">
  <ds:schemaRefs>
    <ds:schemaRef ds:uri="http://purl.org/dc/elements/1.1/"/>
    <ds:schemaRef ds:uri="3b644720-cd76-4a8e-8a27-289f851d58c9"/>
    <ds:schemaRef ds:uri="http://schemas.microsoft.com/office/2006/documentManagement/types"/>
    <ds:schemaRef ds:uri="http://purl.org/dc/terms/"/>
    <ds:schemaRef ds:uri="f87a0474-ca92-4157-afa3-4a7e83be4652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821280-BD64-49E1-8338-F2A8398808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C77A9-B518-4A8E-9AC4-B7FEE1656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7a0474-ca92-4157-afa3-4a7e83be4652"/>
    <ds:schemaRef ds:uri="3b644720-cd76-4a8e-8a27-289f851d5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1</Template>
  <TotalTime>126</TotalTime>
  <Words>376</Words>
  <Application>Microsoft Office PowerPoint</Application>
  <PresentationFormat>Widescreen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7-00134_MS_Qwest_template_Segoe</vt:lpstr>
      <vt:lpstr>1_White with Courier font for code slides</vt:lpstr>
      <vt:lpstr>Zero Emission Refuse Truck Funding</vt:lpstr>
      <vt:lpstr>Presentation Overview</vt:lpstr>
      <vt:lpstr>Zero Emission Transportation</vt:lpstr>
      <vt:lpstr>HVIP Funding</vt:lpstr>
      <vt:lpstr>District Funding</vt:lpstr>
      <vt:lpstr>Other Funding</vt:lpstr>
      <vt:lpstr>Timeline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Emission Refuse Truck Funding</dc:title>
  <dc:creator>Kristian Damkier</dc:creator>
  <cp:lastModifiedBy>Kristian Damkier</cp:lastModifiedBy>
  <cp:revision>1</cp:revision>
  <cp:lastPrinted>2016-02-25T16:29:33Z</cp:lastPrinted>
  <dcterms:created xsi:type="dcterms:W3CDTF">2020-01-27T16:58:20Z</dcterms:created>
  <dcterms:modified xsi:type="dcterms:W3CDTF">2020-01-27T19:04:58Z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0x01010069F9C20062F055469E343850EBCC0E9A</vt:lpwstr>
  </property>
  <property fmtid="{D5CDD505-2E9C-101B-9397-08002B2CF9AE}" pid="3" name="smaqmdFormCategory">
    <vt:lpwstr>134;#Administrative Templates|67edec2d-5258-4cad-a043-1a13e6896bf4</vt:lpwstr>
  </property>
  <property fmtid="{D5CDD505-2E9C-101B-9397-08002B2CF9AE}" pid="4" name="TaxCatchAll">
    <vt:lpwstr>134;#Administrative Templates|67edec2d-5258-4cad-a043-1a13e6896bf4</vt:lpwstr>
  </property>
  <property fmtid="{D5CDD505-2E9C-101B-9397-08002B2CF9AE}" pid="5" name="mc3190b919074af3b7961ab6b42a05a9">
    <vt:lpwstr>Administrative Templates|67edec2d-5258-4cad-a043-1a13e6896bf4</vt:lpwstr>
  </property>
</Properties>
</file>