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1"/>
  </p:notesMasterIdLst>
  <p:sldIdLst>
    <p:sldId id="649" r:id="rId5"/>
    <p:sldId id="714" r:id="rId6"/>
    <p:sldId id="718" r:id="rId7"/>
    <p:sldId id="712" r:id="rId8"/>
    <p:sldId id="713" r:id="rId9"/>
    <p:sldId id="720" r:id="rId10"/>
    <p:sldId id="716" r:id="rId11"/>
    <p:sldId id="717" r:id="rId12"/>
    <p:sldId id="719" r:id="rId13"/>
    <p:sldId id="504" r:id="rId14"/>
    <p:sldId id="618" r:id="rId15"/>
    <p:sldId id="715" r:id="rId16"/>
    <p:sldId id="667" r:id="rId17"/>
    <p:sldId id="711" r:id="rId18"/>
    <p:sldId id="721" r:id="rId19"/>
    <p:sldId id="673"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4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3B9930-3115-FA56-D32D-485973DB2B6C}" name="Abe Ramat" initials="AR" userId="bab221ee89ef666e" providerId="Windows Live"/>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25E"/>
    <a:srgbClr val="89A5CD"/>
    <a:srgbClr val="5E79A4"/>
    <a:srgbClr val="70BF47"/>
    <a:srgbClr val="F2F2F2"/>
    <a:srgbClr val="FFA2A2"/>
    <a:srgbClr val="CC3333"/>
    <a:srgbClr val="000084"/>
    <a:srgbClr val="228B22"/>
    <a:srgbClr val="496A7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887" autoAdjust="0"/>
  </p:normalViewPr>
  <p:slideViewPr>
    <p:cSldViewPr snapToGrid="0">
      <p:cViewPr varScale="1">
        <p:scale>
          <a:sx n="62" d="100"/>
          <a:sy n="62" d="100"/>
        </p:scale>
        <p:origin x="2424" y="720"/>
      </p:cViewPr>
      <p:guideLst>
        <p:guide orient="horz" pos="2160"/>
        <p:guide pos="3408"/>
      </p:guideLst>
    </p:cSldViewPr>
  </p:slid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9T02:40:29.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3205 1045,'-166'-43,"49"15,-396-130,-291-70,367 117,62 13,-57-25,205 67,156 42,68 13,-5 0,0-1,0-1,0 1,-7-4,14 5,0 1,0-1,1 1,-1-1,0 1,0-1,1 1,-1-1,0 0,1 1,-1-1,0 0,1 0,-1 1,1-1,-1 0,1 0,-1-1,1 1,0 0,1 0,-1 0,0 0,0 0,1 0,-1 0,0 0,1 0,-1 0,1 0,-1 1,1-1,0 0,-1 0,1 1,0-1,-1 0,1 1,0-1,0 1,1-2,6-3,1 0,0 0,1 1,-1 0,1 0,0 1,0 0,19-2,92-4,-96 8,361 9,3 27,-85-7,-40-9,831 87,-854-71,491 62,-644-87,-12-1,85 0,-134-11,0-1,25-6,-22 3,36-2,-64 8,3 0,1 0,-1 0,0-1,0 1,0-1,1 0,-1-1,0 1,-1-1,1 0,0 0,0-1,6-4,19-15,44-22,-45 27,-1 0,31-26,-48 34,1 0,0 0,1 1,0 1,0 0,1 1,-1 0,20-5,-22 8,-1-1,-1 0,1-1,-1 0,1-1,-1 0,8-7,7-9,21-24,-19 20,-22 22,1 0,0 0,0 0,1 1,-1 0,1 0,0 1,-1-1,1 1,0 0,1 1,-1 0,0 0,7 0,13-1,0 2,29 4,-5-1,-26-3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9T02:40:36.77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1403 114,'-2'5,"-1"-1,0 0,0 1,-1-1,1 0,-1-1,0 1,0-1,0 1,0-1,0-1,-1 1,0 0,-7 2,-5 1,-1-1,-33 6,23-5,-41 6,0-3,-74 1,-144-12,107-1,-289 3,461-1,8-1,14-5,27-4,511-57,-400 50,769-85,-822 94,-1 5,1 3,130 17,-94 13,-89-19,-32-5,0 0,-1 0,1 1,-1 1,15 10,-12-7,0-1,26 10,8 6,-40-19,1 0,0-1,13 5,1 0,-1 1,0 0,34 24,24 11,-29-21,-26-14,-2 1,0 2,33 22,-5 2,-32-25,0 2,33 32,-49-43,-1 1,0-1,-1 1,1 0,-1 0,0 0,0 0,-1 0,1 1,-1-1,0 1,1 7,-3-9,0 1,1 0,-2-1,1 1,-1-1,1 1,-1-1,0 1,-1-1,1 0,-1 0,0 1,0-1,0 0,-1-1,-3 6,-2 1,0-2,0 1,-1-1,0 0,0-1,0 0,-1-1,0 0,-1 0,0-1,1 0,-1-1,-1-1,1 1,-21 2,-13-1,1-1,-84-5,100 0,-10-1,-1-2,2-2,-1-1,1-2,0-1,-45-20,-54-22,-108-47,228 92,-1 1,0 1,-1 0,1 1,-1 1,1 0,-1 2,0 0,-27 2,36-1,0-2,0 1,0-1,1 0,-1-1,0 0,1 0,-13-7,-11-4,0 1,-58-13,87 25,-1 0,1 0,0 0,0 0,0-1,0 1,0-1,0 1,0-1,-3-3,-5-7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9T02:41:32.192"/>
    </inkml:context>
    <inkml:brush xml:id="br0">
      <inkml:brushProperty name="width" value="0.35" units="cm"/>
      <inkml:brushProperty name="height" value="0.35" units="cm"/>
      <inkml:brushProperty name="color" value="#FFFFFF"/>
    </inkml:brush>
  </inkml:definitions>
  <inkml:trace contextRef="#ctx0" brushRef="#br0">429 439 24575,'0'47'0,"17"351"0,-2-214 0,-3-20 0,-4 101 0,-5-51 0,-2-205 0,-1-1 0,2 1 0,-1 0 0,1 0 0,0-1 0,1 1 0,4 8 0,-5-14 0,0 1 0,-1-1 0,1-1 0,1 1 0,-1 0 0,0 0 0,1-1 0,-1 1 0,1-1 0,0 0 0,0 0 0,0 0 0,0 0 0,0-1 0,0 1 0,1-1 0,-1 0 0,0 0 0,1 0 0,5 1 0,2 0 0,0-1 0,0-1 0,1 0 0,-1 0 0,1-1 0,-1 0 0,0-1 0,0-1 0,0 1 0,18-8 0,1-4 0,0-1 0,35-25 0,-33 20 0,48-23 0,4 6 0,-2-4 0,87-59 0,-127 74 0,2 3 0,76-31 0,-87 40 0,-9 2 0,-1-1 0,0 0 0,-1-2 0,0 0 0,-2-2 0,0 0 0,-1-2 0,28-33 0,-39 43 0,5-6 0,0 1 0,1 1 0,22-18 0,-35 30 0,-1 1 0,1-1 0,-1 1 0,1 0 0,-1-1 0,1 1 0,0 0 0,-1-1 0,1 1 0,-1 0 0,1 0 0,0 0 0,-1-1 0,1 1 0,0 0 0,-1 0 0,1 0 0,-1 0 0,1 0 0,0 0 0,-1 0 0,1 0 0,0 1 0,-1-1 0,1 0 0,0 0 0,-1 0 0,2 1 0,-1 0 0,-1 0 0,1 0 0,0 0 0,-1 0 0,1 0 0,0 1 0,-1-1 0,0 0 0,1 0 0,-1 0 0,0 0 0,1 1 0,-1-1 0,0 1 0,-1 45 0,1-47 0,-7 55 0,-2-1 0,-3-1 0,-2 0 0,-2-1 0,-2 0 0,-33 63 0,47-106 0,0-1 0,-1 0 0,0-1 0,-1 1 0,0-1 0,0 0 0,0 0 0,-1-1 0,0 0 0,0 0 0,-1 0 0,0-1 0,0-1 0,0 1 0,0-1 0,-1 0 0,1-1 0,-1 0 0,0 0 0,0-1 0,0 0 0,0-1 0,0 0 0,-1 0 0,1-1 0,0 0 0,-1-1 0,1 0 0,-12-3 0,-75-11 0,-84-16 0,162 25 0,0-1 0,1 0 0,-29-17 0,1 1 0,38 19 0,-1-1 0,1-1 0,0 1 0,0-1 0,0 0 0,1-1 0,0 0 0,0 0 0,-6-10 0,-42-73 0,46 72 0,1 1 0,1-1 0,1 0 0,0 0 0,1-1 0,1 1 0,-1-34 0,3 10 0,2-1 0,8-57 0,-6 85 0,1-1 0,0 1 0,1 0 0,0 0 0,2 1 0,-1 0 0,2 0 0,0 0 0,13-15 0,12-13 0,54-51 0,-56 61 0,16-16 0,2 3 0,1 2 0,57-37 0,-76 60 0,1 1 0,1 2 0,1 1 0,0 1 0,0 2 0,73-17 0,-72 25 0,-1 2 0,1 1 0,0 2 0,0 1 0,0 1 0,67 15 0,-71-8 0,-2 1 0,1 2 0,34 18 0,-15-6 0,-34-16 0,0 0 0,0 2 0,0 0 0,-1 0 0,-1 1 0,0 1 0,-1 0 0,0 1 0,0 1 0,-2-1 0,0 2 0,0-1 0,-1 1 0,-1 1 0,-1 0 0,0 0 0,-1 0 0,0 1 0,-2 0 0,5 27 0,-1 19 0,-2 1 0,-4-1 0,-2 1 0,-3 0 0,-22 125 0,15-139 0,-3-1 0,-2 0 0,-37 82 0,36-98 0,-2 0 0,-1-2 0,-1 0 0,-2-1 0,-50 52 0,49-59 0,-2 0 0,0-1 0,-35 21 0,48-36 0,0 0 0,0-1 0,0-1 0,-1 0 0,1-1 0,-1 0 0,0-1 0,-1 0 0,1-1 0,-24 0 0,21-1 0,0-2 0,0 0 0,0 0 0,-31-8 0,42 8 0,0-1 0,0 0 0,0 0 0,0-1 0,0 1 0,1-1 0,-1 0 0,1 0 0,0-1 0,0 1 0,0-1 0,0 0 0,1 0 0,0 0 0,0-1 0,0 1 0,0-1 0,0 1 0,-1-6 0,-3-9 0,1-1 0,1 1 0,1-1 0,1 1 0,1-1 0,0 0 0,2 0 0,0-1 0,4-25 0,2-1 0,3 1 0,27-86 0,-21 97 0,1 1 0,1 0 0,2 1 0,40-53 0,-12 19 0,-39 54 0,1 0 0,1 0 0,0 1 0,0 1 0,17-15 0,-23 23 0,0 0 0,0 0 0,1 1 0,-1-1 0,1 1 0,-1 0 0,1 0 0,0 1 0,0-1 0,0 1 0,0 0 0,0 0 0,0 1 0,0-1 0,0 1 0,0 0 0,0 1 0,0-1 0,0 1 0,6 2 0,5 2 0,0 1 0,0 0 0,0 2 0,-1 0 0,0 0 0,-1 2 0,0 0 0,-1 0 0,0 1 0,0 1 0,-1 0 0,-1 0 0,0 2 0,0-1 0,-2 1 0,1 1 0,-2 0 0,0 0 0,-1 0 0,-1 1 0,0 0 0,-1 1 0,4 18 0,19 79 0,-1-3 0,-25-95 0,0 0 0,-1 0 0,0 0 0,-2-1 0,-2 24 0,2-36 0,-4 35 0,-3 1 0,-12 38 0,16-65 0,0-1 0,-1-1 0,0 1 0,0-1 0,-1 0 0,-1 0 0,0 0 0,0-1 0,-1 0 0,0-1 0,-13 12 0,16-17 0,0 1 0,-1-1 0,1 0 0,-1 0 0,0-1 0,0 0 0,1 0 0,-2 0 0,1 0 0,0-1 0,0 0 0,0 0 0,-1-1 0,1 0 0,0 0 0,0-1 0,-10-1 0,12 1 0,-1 0 0,1 0 0,0 0 0,-1-1 0,1 0 0,0 0 0,0 0 0,0 0 0,0-1 0,0 0 0,1 0 0,-1 0 0,1 0 0,-1 0 0,1-1 0,0 1 0,1-1 0,-1 0 0,1 0 0,-1 0 0,1 0 0,0 0 0,-2-7 0,0-12 0,0 0 0,2 0 0,0 0 0,2 0 0,0 0 0,2 0 0,7-41 0,-5 49 0,0-1 0,1 0 0,1 1 0,0 0 0,1 1 0,1-1 0,0 1 0,19-24 0,-12 20 0,1 1 0,0 0 0,2 1 0,0 1 0,28-19 0,-36 28 0,0 1 0,0 0 0,1 1 0,0 0 0,0 0 0,-1 1 0,2 1 0,-1-1 0,17 0 0,11 2 0,56 5 0,-37 0 0,-50-4 0,1 1 0,0 1 0,-1 0 0,1 0 0,-1 1 0,0 0 0,0 0 0,0 1 0,0 0 0,0 0 0,-1 1 0,12 9 0,5 8 0,-1 0 0,23 29 0,-7-8 0,-26-27 0,0 1 0,-1 0 0,0 1 0,16 35 0,-28-52 0,0 0 0,1 0 0,-1 0 0,0 0 0,1 0 0,-1 0 0,0 0 0,1 0 0,-1-1 0,1 1 0,-1 0 0,1 0 0,0 0 0,-1-1 0,1 1 0,0 0 0,-1-1 0,1 1 0,0 0 0,0-1 0,0 1 0,0-1 0,0 0 0,-1 1 0,1-1 0,0 0 0,0 1 0,0-1 0,0 0 0,0 0 0,0 0 0,0 0 0,0 0 0,0 0 0,0 0 0,0 0 0,0 0 0,0 0 0,2-1 0,0-2 0,1 0 0,0 0 0,-1 0 0,1 0 0,-1 0 0,0-1 0,3-3 0,8-10 0,61-65 0,-54 57 0,2 0 0,0 2 0,1 0 0,32-21 0,-42 35 0,0 1 0,1 1 0,-1 0 0,1 1 0,1 1 0,-1 0 0,1 1 0,0 1 0,0 0 0,0 1 0,0 1 0,26 1 0,747 4 0,-787-4 0,28 1 0,-29-1 0,0 0 0,0 0 0,0 0 0,0 0 0,0 0 0,0 0 0,0 0 0,-1 0 0,1 1 0,0-1 0,0 0 0,0 1 0,0-1 0,-1 0 0,1 1 0,0-1 0,0 1 0,-1-1 0,1 1 0,0-1 0,-1 1 0,1 0 0,0-1 0,0 3 0,-2-2 0,0-1 0,0 1 0,0 0 0,0 0 0,0 0 0,0-1 0,0 1 0,0 0 0,0-1 0,0 1 0,-1-1 0,1 0 0,0 1 0,0-1 0,-1 0 0,1 0 0,0 1 0,0-1 0,-3 0 0,2 0 0,-11 1 0,1 0 0,0-1 0,0-1 0,-1 0 0,1 0 0,0-1 0,0-1 0,0 0 0,0 0 0,1-2 0,-1 1 0,1-1 0,0-1 0,1 0 0,-1-1 0,1 1 0,0-2 0,1 0 0,0 0 0,-12-14 0,12 12 0,0-1 0,0 0 0,1 0 0,1-1 0,0 0 0,0 0 0,1-1 0,1 0 0,0 0 0,1 0 0,0 0 0,1-1 0,1 0 0,0 1 0,0-1 0,2 0 0,1-28 0,0 38 0,0 0 0,0 0 0,0 1 0,1-1 0,-1 0 0,1 0 0,0 1 0,0-1 0,0 1 0,1-1 0,-1 1 0,1 0 0,0 0 0,-1 0 0,2 0 0,-1 1 0,0-1 0,0 1 0,1 0 0,-1 0 0,1 0 0,0 0 0,-1 0 0,1 1 0,6-2 0,-3 1 0,0 1 0,0 0 0,0 0 0,0 1 0,0-1 0,0 2 0,0-1 0,0 1 0,0 0 0,0 0 0,0 1 0,-1-1 0,1 2 0,8 3 0,10 9 0,0 0 0,-1 2 0,-1 1 0,0 1 0,39 43 0,-16-6 0,20 21 0,-58-69 0,1 0 0,0-1 0,1 0 0,0 0 0,0-1 0,17 8 0,-22-12 0,-2-1 0,-1 0 0,0 0 0,1 0 0,-1 0 0,0 0 0,0 0 0,1 0 0,-1 1 0,0-1 0,0 1 0,0-1 0,-1 1 0,1 0 0,2 3 0,-31-12 0,21 4 0,0-1 0,0 0 0,0 0 0,1 0 0,-1-1 0,1 0 0,0 0 0,-5-7 0,-25-22 0,25 25 0,0 0 0,-16-18 0,22 20 0,-1 1 0,-1 0 0,1 1 0,-1-1 0,0 1 0,0 1 0,-1-1 0,1 1 0,-1 0 0,-13-6 0,19 10 0,-1-1 0,1 1 0,-1 0 0,0-1 0,1 1 0,-1 0 0,1 0 0,-1 0 0,0 0 0,1 1 0,-1-1 0,1 0 0,-1 1 0,0-1 0,1 1 0,-1-1 0,1 1 0,-1 0 0,1-1 0,0 1 0,-1 0 0,1 0 0,0 0 0,0 0 0,-1 0 0,1 1 0,0-1 0,0 0 0,0 0 0,0 1 0,1-1 0,-1 1 0,0-1 0,0 1 0,1-1 0,-1 1 0,0 2 0,-2 7 0,1 0 0,0 0 0,0 1 0,1 14 0,0-13 0,0-7 0,1 0 0,-1 0 0,0 0 0,0 0 0,-1 0 0,0 0 0,0-1 0,0 1 0,-1-1 0,0 1 0,0-1 0,0 0 0,-1 0 0,1 0 0,-5 4 0,4-6 0,0 0 0,0-1 0,0 1 0,-1-1 0,1 1 0,0-2 0,-1 1 0,0 0 0,1-1 0,-1 0 0,0 0 0,1 0 0,-1 0 0,0-1 0,0 0 0,0 0 0,0 0 0,-9-3 0,-11-2 0,0-2 0,0-1 0,1 0 0,-42-23 0,-26-9 0,30 17 0,24 8 0,0 1 0,-1 2 0,-1 2 0,-46-6 0,-8 2 0,54 8 0,-59-3 0,83 9 0,-1 0 0,1-2 0,0 1 0,0-2 0,0 0 0,0-1 0,0-1 0,1 0 0,-1-1 0,-21-12 0,25 11 0,0 2 0,-24-8 0,22 8 0,0 0 0,1-1 0,-1 0 0,-16-11 0,27 15 0,1 1 0,-1-1 0,1 0 0,0 0 0,0 0 0,0 0 0,0-1 0,0 1 0,1 0 0,-1-1 0,0 1 0,1-1 0,0 0 0,0 1 0,0-1 0,0 0 0,0 0 0,0 0 0,1 0 0,-1 0 0,1 0 0,0 0 0,0 0 0,0 0 0,0 1 0,2-6 0,-1 5 0,0 0 0,0 0 0,0 0 0,1-1 0,-1 1 0,1 1 0,0-1 0,0 0 0,0 0 0,0 1 0,1-1 0,-1 1 0,1 0 0,-1 0 0,1 0 0,0 0 0,0 0 0,0 0 0,0 1 0,0-1 0,0 1 0,0 0 0,0 0 0,1 0 0,4 0 0,9-2 0,1 0 0,0 2 0,27 0 0,-37 1 0,685 4 0,-688-4 0,0 0 0,-1 0 0,1 0 0,0 1 0,-1 0 0,1 0 0,-1 0 0,1 0 0,-1 0 0,1 1 0,-1 0 0,8 5 0,-10-5 0,1 0 0,-1 1 0,0 0 0,0-1 0,0 1 0,0 0 0,-1 0 0,1 0 0,-1 0 0,0 0 0,1 1 0,-1-1 0,-1 0 0,1 1 0,0-1 0,-1 0 0,0 1 0,0 4 0,1-4 0,-1 1 0,0-1 0,1 0 0,-2 0 0,1 1 0,0-1 0,-1 0 0,0 0 0,0 0 0,0 1 0,0-1 0,-1 0 0,0 0 0,0-1 0,0 1 0,0 0 0,0-1 0,-1 1 0,0-1 0,1 0 0,-1 0 0,0 0 0,-1 0 0,1 0 0,0-1 0,-1 1 0,0-1 0,1 0 0,-1 0 0,0-1 0,0 1 0,0-1 0,0 1 0,0-1 0,-1-1 0,1 1 0,0-1 0,-6 1 0,-245 0 0,122-5 0,99 5 0,1-2 0,-1-1 0,1-2 0,-63-15 0,88 17 0,1-1 0,-1 1 0,1-1 0,-1-1 0,1 1 0,0-1 0,1-1 0,-1 1 0,1-1 0,0 0 0,0-1 0,0 1 0,1-1 0,-1 0 0,1-1 0,1 1 0,0-1 0,0 0 0,0 0 0,0 0 0,1 0 0,1-1 0,-1 0 0,1 1 0,0-1 0,0-11 0,1 9 0,1 1 0,0-1 0,1 0 0,0 1 0,0-1 0,1 1 0,1-1 0,-1 1 0,2 0 0,-1 0 0,1 0 0,0 1 0,1-1 0,0 1 0,10-12 0,1 0 0,1 2 0,1 0 0,0 1 0,37-26 0,-37 32 0,1 0 0,0 1 0,1 1 0,22-7 0,18-8 0,-41 17 0,0 1 0,1 1 0,0 0 0,0 1 0,0 1 0,0 1 0,23 1 0,-3-1 0,61-10 0,20-1 0,-79 11 0,190 5 0,-223-1 0,-1-1 0,0 2 0,0-1 0,0 1 0,0 1 0,-1 0 0,1 0 0,-1 0 0,12 10 0,29 15 0,77 37 0,-76-37 0,-34-22 0,0 1 0,-1 1 0,0 0 0,0 1 0,20 21 0,-26-23 0,18 20 0,39 53 0,-58-70 0,0 1 0,-1-1 0,0 1 0,-1 1 0,0-1 0,-1 1 0,0 0 0,3 22 0,-1 9 0,-3 0 0,-1 1 0,-3-1 0,-8 66 0,4-81 0,-2 0 0,0 0 0,-2-1 0,-2 0 0,-26 51 0,29-65 0,-1 0 0,0 0 0,-1 0 0,-1-1 0,0-1 0,-1 0 0,0 0 0,-1-1 0,0-1 0,0 0 0,-30 15 0,31-20 0,-1 0 0,0-1 0,0-1 0,0-1 0,0 1 0,0-2 0,-20 1 0,-6-3 0,-48-6 0,83 6 0,1 0 0,-1 0 0,0 0 0,0 0 0,1-1 0,-1 1 0,1-1 0,-1 0 0,1 0 0,0 0 0,0 0 0,0-1 0,0 1 0,0-1 0,0 0 0,1 0 0,-1 0 0,1 0 0,0 0 0,0-1 0,0 1 0,0 0 0,1-1 0,-1 0 0,1 1 0,0-1 0,-1-7 0,-2-9 0,2 0 0,0 0 0,1-1 0,2-22 0,0 25 0,-1-20 0,-1 24 0,1 0 0,0 0 0,1-1 0,1 1 0,0 0 0,1 0 0,0 0 0,1 1 0,0-1 0,8-13 0,-2 10 0,2 1 0,0 0 0,0 1 0,2 1 0,0 0 0,0 0 0,1 2 0,26-18 0,17-6 0,68-31 0,-99 54 0,1 2 0,0 0 0,1 2 0,-1 1 0,34-4 0,-41 9 0,0 1 0,0 1 0,0 0 0,0 2 0,0 0 0,0 2 0,41 10 0,-43-6 0,-1 2 0,0 0 0,-1 1 0,0 1 0,-1 0 0,0 1 0,21 21 0,36 26 0,-31-26 0,-1 2 0,-2 2 0,-1 2 0,-2 1 0,-2 2 0,34 55 0,-55-76 0,-1 0 0,-1 2 0,-1-1 0,-1 2 0,-1-1 0,-1 1 0,-1 0 0,-1 0 0,-1 1 0,1 38 0,-5-23 0,-2 1 0,-1-1 0,-2 0 0,-2-1 0,-20 68 0,7-51 0,-32 61 0,27-63 0,13-29 0,-26 41 0,32-57 0,0 0 0,-1 0 0,0-1 0,-1 0 0,0 0 0,0-1 0,-13 9 0,14-13 0,0 0 0,0 0 0,0 0 0,-1-1 0,1 0 0,-1 0 0,1-1 0,-1 0 0,0 0 0,0-1 0,-14-1 0,5-1 0,0 0 0,-1-1 0,1-1 0,-20-7 0,26 6 0,1 0 0,-1 0 0,1-1 0,0 0 0,1 0 0,-1-1 0,1-1 0,-11-11 0,-6-10 0,-26-37 0,17 20 0,16 21 0,1-1 0,1-1 0,2 0 0,1-1 0,-19-52 0,30 70 0,1-1 0,-1 0 0,2 0 0,0 0 0,0 0 0,1 0 0,1 0 0,-1 0 0,2 0 0,-1 1 0,2-1 0,-1 0 0,2 1 0,-1-1 0,1 1 0,8-13 0,-3 6 0,1 2 0,0-1 0,1 1 0,1 1 0,1 0 0,0 0 0,0 1 0,29-20 0,-33 27 0,0 1 0,0 0 0,0 1 0,1 0 0,0 0 0,-1 1 0,1 1 0,0-1 0,20-1 0,4 3 0,57 3 0,-30 1 0,-47-2 0,1 0 0,-1 2 0,0 0 0,0 0 0,0 1 0,0 1 0,-1 0 0,1 1 0,-1 1 0,20 13 0,-11-5 0,0 2 0,0 1 0,-2 0 0,32 37 0,-43-43 0,-1 0 0,10 19 0,-11-18 0,1-1 0,13 18 0,-10-16 0,-1 0 0,0 1 0,-1 0 0,0 1 0,-2 0 0,0 0 0,6 20 0,-13-33 0,1 0 0,0 1 0,1-1 0,-1 0 0,1 0 0,-1 0 0,1 0 0,0 0 0,0 0 0,0 0 0,1-1 0,-1 1 0,1-1 0,-1 0 0,1 1 0,0-1 0,0 0 0,0-1 0,0 1 0,0 0 0,0-1 0,0 0 0,1 0 0,-1 0 0,0 0 0,1 0 0,-1-1 0,1 1 0,-1-1 0,1 0 0,5-1 0,1 0 0,0-1 0,0-1 0,0 1 0,0-2 0,-1 1 0,0-1 0,0-1 0,0 0 0,14-10 0,72-49 0,-45 32 0,-1-2 0,-1-3 0,80-79 0,-38 29 0,-8 9 0,-13 6 0,90-71 0,-158 143 0,-1 0 0,0-1 0,1 1 0,-1-1 0,1 1 0,-1-1 0,0 1 0,1 0 0,-1-1 0,1 1 0,-1 0 0,1-1 0,-1 1 0,1 0 0,-1 0 0,1 0 0,0 0 0,-1-1 0,1 1 0,-1 0 0,1 0 0,-1 0 0,1 0 0,0 0 0,-1 0 0,1 0 0,-1 0 0,1 1 0,-1-1 0,1 0 0,0 0 0,-1 0 0,1 1 0,0-1 0,-1 1 0,1 1 0,0-1 0,-1 0 0,1 1 0,-1-1 0,1 0 0,-1 1 0,0-1 0,1 1 0,-1-1 0,0 0 0,0 1 0,0 1 0,-7 52 0,6-52 0,-18 84 0,10-50 0,-9 72 0,14-50 0,7 119 0,-3-175 0,1-1 0,-1 1 0,1 0 0,0-1 0,0 1 0,0 0 0,0-1 0,0 0 0,1 1 0,-1-1 0,1 0 0,-1 0 0,1 1 0,0-1 0,0 0 0,0-1 0,0 1 0,0 0 0,0-1 0,1 1 0,-1-1 0,1 0 0,-1 1 0,1-1 0,-1 0 0,1-1 0,-1 1 0,1 0 0,5 0 0,8 1 0,0-1 0,0-1 0,1 0 0,15-2 0,-5 0 0,138-13 0,-139 10 0,-1 0 0,0-2 0,0-1 0,31-14 0,-5-3 0,-17 7 0,2 2 0,0 1 0,67-17 0,-51 22 0,78-20 0,-123 29 0,-1 0 0,0 0 0,0 0 0,0 1 0,0 0 0,1 0 0,-1 0 0,0 1 0,0 0 0,0 0 0,0 1 0,11 3 0,5 5 0,-1 0 0,22 14 0,-6-3 0,24 12 0,-17-8 0,85 34 0,-116-54 0,1-1 0,-1 0 0,1-1 0,0-1 0,0 0 0,0-1 0,0 0 0,0-1 0,0-1 0,0 0 0,18-4 0,-26 4 0,-1-1 0,1 0 0,0-1 0,0 1 0,-1-1 0,1 0 0,-1-1 0,0 1 0,0-1 0,0 0 0,8-9 0,-1-2 0,-1 0 0,15-26 0,12-17 0,-29 46 0,0 0 0,-1 0 0,0-1 0,-1 1 0,-1-2 0,0 1 0,5-20 0,-9 28 0,-1 1 0,0-1 0,0 1 0,0-1 0,-1 0 0,0 1 0,0-1 0,0 0 0,0 1 0,-1-1 0,0 0 0,0 1 0,0-1 0,0 1 0,-1-1 0,0 1 0,0 0 0,0-1 0,0 1 0,-1 0 0,1 1 0,-1-1 0,0 0 0,0 1 0,-1-1 0,-6-4 0,4 4 0,0 0 0,-1 1 0,1 0 0,-1 0 0,0 1 0,0 0 0,0 0 0,0 0 0,0 1 0,-13-1 0,-10 2 0,-39 3 0,24-1 0,-435 1 0,278-4 0,166-1 0,1-2 0,-1-1 0,1-2 0,1-2 0,-67-24 0,68 23 0,-39-7 0,-7-2 0,44 10 0,-64-7 0,-15-3 0,110 18 0,1 0 0,0 0 0,-1 0 0,1 0 0,0-1 0,-1 1 0,1-1 0,0 0 0,0 0 0,0 0 0,1 0 0,-1-1 0,1 1 0,-1-1 0,1 1 0,0-1 0,-3-3 0,3 1 0,0 1 0,1-1 0,-1 1 0,1-1 0,0 0 0,0 1 0,0-1 0,1 0 0,0 0 0,0 0 0,0 1 0,1-9 0,1 4 0,0 0 0,0 0 0,1 0 0,0 0 0,1 0 0,0 0 0,0 1 0,1 0 0,0 0 0,1 0 0,-1 0 0,9-7 0,10-10 0,1 2 0,29-21 0,-38 32 0,32-23 0,2 2 0,2 2 0,1 3 0,1 2 0,58-20 0,-84 37 0,0 1 0,0 1 0,0 1 0,1 2 0,-1 1 0,1 1 0,0 1 0,53 7 0,-74-5 0,1 1 0,0 1 0,-1 0 0,0 0 0,0 1 0,0 0 0,0 0 0,0 0 0,-1 1 0,0 1 0,12 10 0,6 8 0,35 45 0,-52-60 0,38 49 0,-3-3 0,2-3 0,63 58 0,-101-104 0,1-1 0,0 0 0,0 0 0,0-1 0,17 7 0,-70-9 0,-73-4 0,-68-3 0,174 4 0,1-1 0,-1 0 0,1-1 0,0 0 0,0-1 0,0-1 0,-18-9 0,22 10 0,0-1 0,0 1 0,0-1 0,1-1 0,-1 1 0,1-1 0,1 0 0,-1-1 0,1 1 0,0-1 0,-5-9 0,-5-17 0,-2 1 0,-2 0 0,-38-49 0,53 77 0,0 0 0,0 1 0,-1-1 0,0 1 0,1 0 0,-1 0 0,0 1 0,0 0 0,-1 0 0,1 0 0,0 0 0,-1 1 0,-9-2 0,-9 1 0,-46 1 0,49 1 0,-487 4 0,501-4 0,0 0 0,0-1 0,0 0 0,-11-2 0,18 3 0,0 0 0,0 0 0,-1 0 0,1 0 0,0-1 0,-1 1 0,1 0 0,0 0 0,0 0 0,-1 0 0,1 0 0,0 0 0,0-1 0,-1 1 0,1 0 0,0 0 0,0 0 0,-1-1 0,1 1 0,0 0 0,0 0 0,0-1 0,0 1 0,-1 0 0,1 0 0,0-1 0,0 1 0,0 0 0,0 0 0,0-1 0,0 1 0,0 0 0,0-1 0,0 1 0,0 0 0,0-1 0,0 1 0,0 0 0,0-1 0,1 0 0,0-1 0,1 1 0,-1 0 0,1-1 0,-1 1 0,1 0 0,-1 0 0,1 0 0,0 0 0,-1 1 0,4-2 0,22-9 0,1 1 0,1 1 0,-1 2 0,1 1 0,57-5 0,154 8 0,-159 4 0,-28 0 0,1 3 0,-1 1 0,0 3 0,0 3 0,61 20 0,-80-20 0,0 3 0,-1 1 0,-1 1 0,0 1 0,-1 2 0,-1 2 0,-1 0 0,43 43 0,-61-53 0,0 1 0,-1 1 0,-1 0 0,0 0 0,0 0 0,-2 1 0,0 1 0,0-1 0,-1 1 0,-1 0 0,4 21 0,4 11 0,2-2 0,2 1 0,28 51 0,-22-47 0,-1 0 0,16 61 0,-30-83 0,30 104 0,-30-113 0,0 1 0,1-2 0,0 1 0,20 27 0,7 8 0,-3 1 0,40 95 0,-50-90 0,-18-44 0,1 1 0,1-1 0,1 0 0,12 21 0,-19-37 0,-1 0 0,0 1 0,0-1 0,1 1 0,-1-1 0,0 0 0,0 1 0,1-1 0,-1 1 0,1-1 0,-1 0 0,0 0 0,1 1 0,-1-1 0,1 0 0,-1 0 0,0 1 0,1-1 0,-1 0 0,1 0 0,-1 0 0,1 0 0,-1 0 0,1 0 0,-1 0 0,1 0 0,-1 0 0,1 0 0,-1 0 0,1 0 0,-1 0 0,1 0 0,-1 0 0,1 0 0,0-1 0,12-16 0,1-28 0,-7-4 0,-2 0 0,-3-1 0,-4-58 0,0 33 0,1 50 0,-2 1 0,-1-1 0,-1 1 0,-9-26 0,6 22 0,1 0 0,-5-41 0,9-212 0,5 150 0,-2 114 0,1-1 0,6-30 0,-5 42 0,-1-1 0,1 0 0,0 1 0,1-1 0,-1 1 0,1 0 0,1 0 0,-1 0 0,8-10 0,-10 15 0,0 0 0,0 0 0,0 0 0,0 0 0,0 0 0,0 0 0,0 0 0,1 0 0,-1 1 0,0-1 0,0 0 0,1 1 0,-1-1 0,0 1 0,1 0 0,-1-1 0,0 1 0,1 0 0,-1 0 0,1-1 0,-1 1 0,0 0 0,1 1 0,-1-1 0,1 0 0,-1 0 0,1 0 0,-1 1 0,0-1 0,1 1 0,-1-1 0,0 1 0,0 0 0,1-1 0,-1 1 0,0 0 0,0 0 0,0 0 0,0 0 0,0 0 0,0 0 0,1 1 0,2 3 0,0 1 0,-1-1 0,0 0 0,0 1 0,0 0 0,0-1 0,-1 1 0,2 8 0,13 82 0,-14-66 0,2 0 0,13 40 0,151 390 0,-155-428 0,3-2 0,38 56 0,15 25 0,-60-85 0,-12-16 0,-13-12 0,4-3 0,0-1 0,1 0 0,-1-1 0,1 0 0,0 0 0,1-1 0,0-1 0,0 1 0,-13-19 0,-8-14 0,-25-46 0,34 53 0,-17-26 0,-67-117 0,90 148 0,2-2 0,0 0 0,2-1 0,-8-37 0,-17-59 0,22 83 0,-12-62 0,16 61 0,-27-77 0,11 44 0,13 26 0,11 43 0,1-1 0,-2 1 0,0 0 0,0 0 0,-1 0 0,0 1 0,0-1 0,-1 1 0,0 0 0,-9-11 0,-10-13 0,20 26 0,0 1 0,0 0 0,0 1 0,-1-1 0,0 1 0,0 0 0,0 0 0,-7-5 0,26 51 0,-6-9 0,-2-1 0,0 1 0,-2 0 0,-1 63 0,-23 128 0,10-160 0,-4-1 0,-22 64 0,35-124 0,1-1 0,-1 1 0,1 0 0,-1 0 0,0-1 0,0 1 0,0-1 0,0 1 0,0-1 0,0 1 0,0-1 0,-1 1 0,1-1 0,0 0 0,-1 0 0,-2 2 0,3-2 0,0-1 0,0 0 0,0 0 0,0 0 0,0 0 0,0 0 0,0 0 0,0-1 0,0 1 0,0 0 0,0 0 0,0-1 0,1 1 0,-1 0 0,0-1 0,0 1 0,0-1 0,0 1 0,1-1 0,-1 0 0,0 1 0,1-1 0,-1 0 0,0 1 0,1-1 0,-1 0 0,1 0 0,-1 1 0,1-1 0,-1 0 0,1 0 0,-1 0 0,1-1 0,-11-18 0,0 0 0,2-1 0,0 0 0,2-1 0,0 0 0,2 0 0,-6-43 0,9 51 0,0 1 0,-1-1 0,-1 1 0,0 0 0,-6-13 0,3 9 0,1 0 0,-4-21 0,-3-22 0,7 34 0,1-1 0,-4-50 0,11-88 0,-4-86 0,-14 131 0,5 53 0,-17-95 0,28 160 0,0-1 0,0 1 0,-1 0 0,1 0 0,-1 0 0,1-1 0,-1 1 0,0 0 0,1 0 0,-1 0 0,-1 0 0,1 0 0,0 0 0,0 1 0,-1-1 0,1 0 0,-1 1 0,1-1 0,-1 0 0,1 1 0,-1 0 0,0-1 0,0 1 0,0 0 0,0 0 0,0 0 0,0 0 0,0 1 0,0-1 0,0 0 0,-1 1 0,1 0 0,-3-1 0,2 1 0,-1 1 0,0 0 0,0-1 0,1 1 0,-1 1 0,1-1 0,-1 0 0,1 1 0,-1 0 0,1-1 0,0 1 0,0 1 0,0-1 0,0 0 0,0 1 0,0 0 0,1-1 0,-1 1 0,-1 3 0,-9 15 0,2-1 0,1 2 0,0-1 0,-12 44 0,-10 21 0,22-59 0,2-1 0,-8 38 0,11-42 0,-1 1 0,0-1 0,-2-1 0,-14 31 0,-4-3 0,-27 69 0,52-115 0,0 0 0,0 0 0,0-1 0,-1 1 0,1-1 0,-1 1 0,0-1 0,0 0 0,0 1 0,0-1 0,0 0 0,-5 3 0,7-5 0,-1 0 0,0 1 0,1-1 0,-1 0 0,1 1 0,-1-1 0,0 0 0,1 0 0,-1 0 0,0 0 0,0 0 0,1 0 0,-1 0 0,0 0 0,1 0 0,-1 0 0,0 0 0,1 0 0,-1-1 0,0 1 0,1 0 0,-2-1 0,1 0 0,0 0 0,0 0 0,-1 0 0,1 0 0,0 0 0,0-1 0,1 1 0,-1 0 0,0-1 0,0 1 0,1 0 0,-1-1 0,0 1 0,0-3 0,-3-18 0,0-1 0,1 1 0,1-1 0,1 0 0,2 0 0,2-25 0,0-15 0,-3-116 0,-11 228 0,-2 0 0,-39 92 0,23-65 0,1-3 0,4-10 0,-22 85 0,39-112 0,-2-2 0,-1 1 0,-2-2 0,-24 51 0,21-57 0,10-15 0,-1-1 0,0 0 0,-1 0 0,0-1 0,-1 0 0,0 0 0,-12 11 0,19-20 0,-1 0 0,1 0 0,-1 0 0,1 0 0,-1 0 0,0 0 0,1-1 0,-1 1 0,0-1 0,0 1 0,0-1 0,1 1 0,-1-1 0,0 0 0,0 0 0,0 0 0,0 0 0,0 0 0,1 0 0,-1-1 0,0 1 0,0-1 0,0 1 0,1-1 0,-1 0 0,0 0 0,1 1 0,-1-1 0,0 0 0,1 0 0,0-1 0,-1 1 0,1 0 0,-1 0 0,1-1 0,0 1 0,-2-4 0,-3-3 0,0 0 0,1 0 0,0-1 0,0 0 0,-6-18 0,-12-34 0,10 31 0,2 0 0,0-1 0,3-1 0,0 1 0,2-1 0,-3-46 0,10 58 0,-1 12 0,0 0 0,0-1 0,0 1 0,-1 0 0,-4-14 0,5 20 0,-1 0 0,0 0 0,0 0 0,0 0 0,-1 0 0,1 0 0,0 0 0,-1 0 0,1 1 0,-1-1 0,0 0 0,1 1 0,-1 0 0,0-1 0,0 1 0,0 0 0,0 0 0,0 0 0,0 0 0,-1 0 0,1 0 0,0 1 0,0-1 0,-5 0 0,2 0 0,-1 0 0,1 0 0,-1 1 0,0-1 0,0 1 0,1 1 0,-1-1 0,0 1 0,0 0 0,1 0 0,-1 1 0,1-1 0,-1 1 0,1 1 0,0-1 0,0 1 0,0 0 0,0 0 0,0 0 0,1 1 0,-1-1 0,1 1 0,0 0 0,0 1 0,0-1 0,1 1 0,-6 8 0,-50 91 0,53-94 0,0-1 0,0 0 0,-1 0 0,0 0 0,-1-1 0,-13 11 0,18-15 0,0-1 0,-1-1 0,0 1 0,1 0 0,-1-1 0,0 0 0,0 1 0,-1-2 0,1 1 0,0 0 0,0-1 0,-1 0 0,1 0 0,-1 0 0,1-1 0,-1 1 0,0-1 0,-5-1 0,7 0 0,1 0 0,-1-1 0,0 1 0,0-1 0,1 0 0,-1 0 0,1 0 0,0 0 0,0 0 0,0 0 0,0-1 0,0 1 0,0-1 0,0 1 0,1-1 0,-1 0 0,1 0 0,0 1 0,-2-7 0,-1-4 0,1 0 0,0 1 0,-2-19 0,-1-48 0,-7-44 0,2 4 0,10 91 0,-1 1 0,-1 0 0,-1-1 0,-14-47 0,8 36 0,10 32 0,-1 1 0,-1-1 0,1 1 0,-1 0 0,0 0 0,0 0 0,-1 0 0,0 0 0,0 0 0,-5-7 0,7 13 0,1-1 0,-1 1 0,1-1 0,-1 1 0,1 0 0,-1 0 0,1-1 0,-1 1 0,1 0 0,-1 0 0,1-1 0,-1 1 0,0 0 0,1 0 0,-1 0 0,0 0 0,1 0 0,-1 0 0,1 0 0,-1 0 0,0 0 0,1 0 0,-1 0 0,0 0 0,1 1 0,-1-1 0,1 0 0,-1 0 0,1 1 0,-1-1 0,1 0 0,-1 1 0,1-1 0,-1 0 0,1 1 0,-1-1 0,1 1 0,-1-1 0,1 1 0,0-1 0,-1 1 0,1-1 0,0 1 0,-1-1 0,1 1 0,0 0 0,0-1 0,0 1 0,-1 0 0,-11 36 0,11-35 0,-10 42 0,-32 143 0,18-9 0,-72 267 0,68-328 0,-9 23 0,38-138 0,-1 1 0,0 0 0,0-1 0,0 0 0,-1 1 0,1-1 0,-1 0 0,1 1 0,-1-1 0,0 0 0,0 0 0,1 0 0,-1-1 0,-1 1 0,1 0 0,0-1 0,0 1 0,-1-1 0,1 0 0,-5 2 0,5-3 0,-1 1 0,1-1 0,0 0 0,-1 0 0,1 0 0,0 0 0,-1 0 0,1-1 0,0 1 0,-1-1 0,1 0 0,0 1 0,0-1 0,0 0 0,0 0 0,0-1 0,0 1 0,0 0 0,0-1 0,0 1 0,0-1 0,1 1 0,-1-1 0,-1-2 0,-9-11 0,1 0 0,1-1 0,0 0 0,1-1 0,1 0 0,1 0 0,0-1 0,1 0 0,1 0 0,1-1 0,0 1 0,-1-31 0,-7-248 0,0-8 0,5 230 0,3 1 0,3-1 0,4 0 0,12-80 0,-12 141 0,3-31 0,-5 43 0,-1 0 0,0-1 0,0 1 0,0 0 0,0 0 0,-1 0 0,1 0 0,0 0 0,-1 0 0,1 0 0,-1 0 0,0 0 0,0 0 0,1 1 0,-1-1 0,-2-2 0,3 4 0,-1 0 0,1 0 0,-1 0 0,1 0 0,0 0 0,-1 0 0,1 1 0,0-1 0,-1 0 0,1 0 0,-1 0 0,1 0 0,0 1 0,-1-1 0,1 0 0,0 0 0,0 1 0,-1-1 0,1 0 0,0 1 0,-1-1 0,1 0 0,0 1 0,0-1 0,0 0 0,-1 1 0,1-1 0,0 0 0,0 1 0,0-1 0,0 1 0,0-1 0,0 0 0,0 1 0,0-1 0,0 1 0,0-1 0,0 0 0,0 1 0,-4 20 0,-59 338 0,47-228 0,6-37 0,6-76 0,0 1 0,-2-1 0,0-1 0,-12 25 0,10-27 0,1 1 0,1-1 0,1 2 0,0-1 0,-4 30 0,6-11 0,0 0 0,-9 46 0,9-67 0,1-2 0,0-1 0,-1 1 0,-1-1 0,-7 18 0,10-27 0,0-1 0,1 1 0,-1 0 0,0-1 0,0 0 0,0 1 0,0-1 0,0 1 0,-1-1 0,1 0 0,0 0 0,0 0 0,-1 0 0,1 0 0,-1 0 0,1 0 0,-1 0 0,1-1 0,-1 1 0,0 0 0,1-1 0,-1 1 0,0-1 0,1 0 0,-1 0 0,0 1 0,1-1 0,-1 0 0,0-1 0,0 1 0,1 0 0,-1 0 0,0-1 0,1 1 0,-1-1 0,0 1 0,1-1 0,-1 0 0,-2-1 0,1 0 0,0-1 0,0 1 0,0-1 0,0 0 0,1 0 0,-1 0 0,1 0 0,0-1 0,0 1 0,0-1 0,0 1 0,-1-5 0,-19-51 0,19 46 0,-8-24 0,3 0 0,1-1 0,2 0 0,-1-72 0,22-154 0,5 116 0,4-56 0,-32 218 0,-3 14 0,4 8 0,1 1 0,1 43 0,4-46 0,-3-1 0,0 0 0,-9 37 0,-16 54 0,18-71 0,-31 93 0,40-143 0,0-1 0,0 1 0,0 0 0,0-1 0,-1 1 0,1-1 0,-1 1 0,0-1 0,1 0 0,-1 0 0,0 0 0,-1 0 0,1 0 0,0 0 0,0 0 0,-4 1 0,4-2 0,0-1 0,0 1 0,0-1 0,-1 1 0,1-1 0,0 0 0,0 0 0,0 0 0,0 0 0,-1 0 0,1 0 0,0 0 0,0-1 0,0 0 0,0 1 0,-4-3 0,-1 0 0,0-1 0,1-1 0,-1 1 0,1-1 0,0 0 0,0 0 0,1-1 0,-1 0 0,1 0 0,-5-9 0,-4-8 0,2-1 0,1-1 0,-15-46 0,17 44 0,-1 0 0,-1 0 0,-20-32 0,13 27 0,-20-50 0,29 59 0,-2-1 0,0 1 0,-2 1 0,-29-40 0,41 60 0,0 1 0,-1-1 0,1 1 0,-1-1 0,1 1 0,-1-1 0,1 1 0,-1 0 0,0 0 0,1 0 0,-1 0 0,0 0 0,0 0 0,0 1 0,0-1 0,0 0 0,0 1 0,0 0 0,0-1 0,0 1 0,-2 0 0,2 1 0,1-1 0,-1 1 0,1 0 0,0 0 0,-1 0 0,1 0 0,0 0 0,-1 0 0,1 0 0,0 0 0,0 0 0,0 1 0,0-1 0,0 0 0,0 1 0,0-1 0,1 1 0,-1-1 0,0 1 0,1-1 0,-1 1 0,1 0 0,0-1 0,-1 1 0,1-1 0,0 3 0,-4 36 0,1-1 0,6 77 0,1-24 0,-2-6 0,0-19 0,-7 77 0,1-130 0,-2-20 0,-4-23 0,-8-161 0,-15 12 0,25 120 0,8 47 0,-1 1 0,-1-1 0,1 0 0,-2 0 0,0 1 0,0-1 0,0 1 0,-2 0 0,1 0 0,-10-15 0,6 15 0,2-1 0,-1 0 0,1-1 0,1 0 0,-7-22 0,9 28 0,1 0 0,-1 0 0,0 0 0,0 0 0,-1 1 0,1 0 0,-1-1 0,-1 1 0,1 1 0,-1-1 0,0 1 0,0-1 0,0 1 0,0 1 0,-1-1 0,-5-2 0,8 4 0,0 1 0,0 0 0,0 0 0,-1 0 0,1 0 0,0 1 0,0-1 0,0 1 0,-1 0 0,1 0 0,0 0 0,-1 0 0,1 0 0,0 1 0,0 0 0,0-1 0,-1 1 0,1 0 0,0 1 0,0-1 0,0 0 0,1 1 0,-1 0 0,0 0 0,0 0 0,1 0 0,-1 0 0,1 0 0,0 0 0,0 1 0,0-1 0,-4 7 0,-1 3 0,0 0 0,1 1 0,0 0 0,1 0 0,-4 19 0,-13 70 0,22-100 0,-5 25 0,0 49 0,5-76 0,0 0 0,0 0 0,0 0 0,0-1 0,0 1 0,0 0 0,0 0 0,0 0 0,0 0 0,0 0 0,0 0 0,0 0 0,0 0 0,0 0 0,0 0 0,0 0 0,0-1 0,-1 1 0,1 0 0,0 0 0,0 0 0,0 0 0,0 0 0,0 0 0,0 0 0,0 0 0,0 0 0,0 0 0,0 0 0,-1 0 0,1 0 0,0 0 0,0 0 0,0 0 0,0 0 0,0 0 0,0 0 0,0 0 0,0 0 0,0 0 0,-1 0 0,1 0 0,0 0 0,0 0 0,0 0 0,0 0 0,0 0 0,0 0 0,0 0 0,0 0 0,0 0 0,0 1 0,0-1 0,-1 0 0,1 0 0,0 0 0,0 0 0,0 0 0,0 0 0,0 0 0,0 0 0,0 0 0,0 0 0,0 0 0,0 1 0,-10-14 0,-7-17 0,9 5 0,1-1 0,0 0 0,-4-43 0,3 19 0,3 13 0,5 29 0,-1-1 0,-1 1 0,1-1 0,-1 1 0,-1-1 0,1 1 0,-1 0 0,-1 0 0,0 0 0,-6-9 0,-57-62 0,64 74 0,-1 0 0,0 1 0,-1 0 0,1-1 0,-1 2 0,1-1 0,-1 0 0,-1 1 0,1 0 0,0 0 0,-1 1 0,1 0 0,-1-1 0,0 2 0,-8-3 0,-8 1 0,-1 1 0,1 0 0,-23 3 0,28-1 0,-1 0 0,0 0 0,1-2 0,-1 0 0,-21-6 0,32 6 0,-30-10 0,0-2 0,-56-29 0,83 39 0,1-1 0,-1 2 0,0-1 0,0 1 0,0 1 0,0 0 0,-1 0 0,-12 0 0,-90 4 0,50 1 0,-32-4 0,-77 3 0,167-1 0,0-1 0,0 1 0,0 0 0,0 0 0,1 0 0,-1 1 0,0 0 0,1 0 0,-1 0 0,1 0 0,0 1 0,0-1 0,0 1 0,0 0 0,0 1 0,1-1 0,-1 1 0,-5 6 0,8-8 0,-1-1 0,0 1 0,0-1 0,0 0 0,0 0 0,0 0 0,0 0 0,0 0 0,0-1 0,0 1 0,0 0 0,0-1 0,-1 0 0,1 1 0,-3-1 0,-40-2 0,28 1 0,-89 0 0,-57-2 0,79-10 0,59 8 0,-48-4 0,54 8 0,0-2 0,0 0 0,1-2 0,-1 0 0,-20-8 0,-2 0 0,16 7 0,0 2 0,-1 0 0,1 2 0,-1 1 0,-44 4 0,-27-2 0,-61-14 0,-43-1 0,54 1 0,-6-1 0,-86 15 0,234-1 0,0 1 0,1-1 0,-1 1 0,1 0 0,-1 0 0,1 1 0,-1-1 0,1 1 0,0 0 0,0 0 0,-1 0 0,2 1 0,-1-1 0,0 1 0,0 0 0,1 0 0,0 1 0,-1-1 0,1 1 0,1-1 0,-4 5 0,-5 10 0,1 1 0,1-1 0,-11 33 0,-8 16 0,17-47 0,-2-1 0,0 0 0,-1 0 0,-1-2 0,0 1 0,-1-2 0,-24 19 0,24-22 0,5-3 0,-2 1 0,1-2 0,-1 0 0,0-1 0,-22 11 0,-10 0 0,2 2 0,-62 40 0,101-58 0,0 0 0,0 0 0,-1 0 0,1-1 0,-1 0 0,1 0 0,-1 0 0,0-1 0,0 1 0,0-1 0,0 0 0,0 0 0,0-1 0,0 0 0,0 0 0,-1 0 0,1 0 0,0-1 0,0 0 0,0 0 0,0 0 0,0-1 0,0 1 0,1-1 0,-1 0 0,-4-4 0,-53-27 0,-36-18 0,84 46 0,0 0 0,0 0 0,0 1 0,0 1 0,-24-2 0,38 5 0,-16-2 0,1 1 0,-1 1 0,0 0 0,0 1 0,-20 5 0,32-6 0,0 2 0,0-1 0,1 0 0,-1 1 0,1 0 0,-1-1 0,1 1 0,0 1 0,-1-1 0,1 0 0,0 1 0,0 0 0,1-1 0,-1 1 0,1 0 0,-1 1 0,1-1 0,0 0 0,0 1 0,0-1 0,1 1 0,-1-1 0,1 1 0,0 0 0,0 0 0,0 0 0,0 4 0,-3 44 0,3-36 0,0 1 0,-5 21 0,0-12 0,1-1 0,1 1 0,2 1 0,0-1 0,2 0 0,1 1 0,7 40 0,-5-55 0,1-1 0,0 0 0,6 11 0,-5-11 0,0-1 0,-1 1 0,4 15 0,5 25 0,-7-27 0,-1 0 0,4 30 0,-8-37 0,1 0 0,1-1 0,9 31 0,-10-38 0,-1 1 0,0-1 0,-1 1 0,0-1 0,0 0 0,-1 1 0,-1-1 0,1 1 0,-1-1 0,-1 0 0,-3 9 0,-4 18 0,-77 306 0,82-324 0,1 1 0,-2 34 0,-4 22 0,9-69 0,-1 0 0,1 0 0,-2 0 0,1 0 0,-1 0 0,0-1 0,0 1 0,-7 9 0,0-8 0,8-15 0,8-18 0,3 7 0,0 1 0,1 0 0,1 1 0,0 0 0,25-28 0,-30 39 0,-1 1 0,1 0 0,0 1 0,1-1 0,-1 1 0,1 1 0,0-1 0,0 1 0,0 0 0,0 0 0,0 1 0,1 0 0,-1 1 0,1-1 0,-1 1 0,1 1 0,0-1 0,14 2 0,-13 0 0,1 1 0,0 0 0,-1 0 0,1 1 0,-1 0 0,0 1 0,0-1 0,0 2 0,-1-1 0,0 2 0,13 8 0,0 4 0,-1 2 0,29 35 0,-19-21 0,-7-11 0,32 26 0,-50-46 0,-3-1 0,2 1 0,-1-1 0,0-1 0,0 1 0,1 0 0,-1-1 0,0 0 0,1 0 0,0 0 0,-1 0 0,1 0 0,0-1 0,-1 1 0,1-1 0,0 0 0,-1 0 0,1-1 0,0 1 0,-1-1 0,1 0 0,0 0 0,-1 0 0,1 0 0,-1-1 0,0 1 0,1-1 0,5-4 0,6-4 0,-1 0 0,0-1 0,-1-1 0,19-21 0,42-51 0,38-39 0,-77 87 0,-21 21 0,1 0 0,21-15 0,-30 25 0,1 1 0,-1 0 0,1 1 0,0 0 0,0 0 0,0 0 0,1 1 0,-1 0 0,15-2 0,-8 2 0,0 0 0,1 1 0,-1 1 0,1 1 0,-1 0 0,1 0 0,-1 1 0,0 1 0,0 1 0,0 0 0,0 1 0,-1 0 0,0 1 0,0 0 0,0 1 0,-1 1 0,0 0 0,0 1 0,-1 0 0,19 19 0,30 31 0,-45-46 0,0 1 0,-1 0 0,0 2 0,-2-1 0,1 1 0,-2 1 0,11 20 0,-11-17 0,1 0 0,1 0 0,18 20 0,-9-12 0,5 4 0,-19-23 0,0 1 0,-1-1 0,0 1 0,0 0 0,9 22 0,-16-32 0,1 1 0,-1 0 0,0-1 0,1 1 0,-1 0 0,0 0 0,0-1 0,1 1 0,-1 0 0,0 0 0,0-1 0,0 1 0,0 0 0,0 0 0,0-1 0,0 1 0,-1 0 0,1 0 0,0-1 0,0 1 0,0 0 0,-1 0 0,1-1 0,0 1 0,-1 0 0,1-1 0,-1 1 0,1-1 0,-1 2 0,-1-2 0,1 1 0,0 0 0,-1-1 0,1 1 0,0-1 0,-1 0 0,1 1 0,-1-1 0,1 0 0,-1 0 0,1 0 0,-1 0 0,-2 0 0,-5-2 0,0 1 0,0-2 0,-14-4 0,-18-9 0,0-2 0,-50-29 0,-25-16 0,104 57 0,0 1 0,-1 0 0,1 1 0,-1 0 0,0 1 0,0 0 0,0 1 0,0 1 0,-1 0 0,-14 1 0,3-1 0,-39-6 0,50 4 0,-26-4 0,36 3 0,25 2 0,407 1 0,-203 3 0,-191 0 0,0 2 0,-1 1 0,62 18 0,-39-9 0,-34-7 0,0 1 0,-1 0 0,0 2 0,21 13 0,-19-11 0,-1-1 0,46 17 0,-54-24 0,-1 2 0,-1 0 0,1 0 0,18 13 0,-21-12 0,0 0 0,0-1 0,1-1 0,0 1 0,1-2 0,22 7 0,51 3 0,-1-5 0,121 0 0,189-10 0,-376 0 0,-1-1 0,0-1 0,0 0 0,-1-1 0,27-11 0,-25 9 0,0 0 0,1 1 0,0 1 0,25-3 0,-12 7 0,0 0 0,0 3 0,62 11 0,-48-6 0,-34-6 0,1-1 0,-1 2 0,0-1 0,0 2 0,0 0 0,-1 0 0,1 1 0,-1 0 0,11 8 0,5 3 0,0-1 0,1-2 0,57 20 0,-20-9 0,-49-16 0,0 0 0,-1 2 0,1-1 0,-2 2 0,0 0 0,0 0 0,13 16 0,-11-14 0,1-1 0,1 0 0,0-2 0,1 0 0,29 12 0,-13-7 0,-21-9 0,1 0 0,-1-2 0,1 0 0,0 0 0,0-2 0,24 2 0,97-5 0,-68-1 0,-54 2 0,7 0 0,0 0 0,0-2 0,0 0 0,0-1 0,-1-1 0,24-8 0,-22 4 0,1 1 0,0 1 0,0 1 0,1 1 0,-1 1 0,36 0 0,-52 4 0,-1-2 0,1 1 0,0-1 0,-1 0 0,1 0 0,0-1 0,-1 0 0,0 0 0,1-1 0,-1 0 0,0 0 0,0 0 0,-1 0 0,1-1 0,-1 0 0,9-8 0,-5 2 0,-1-1 0,0 0 0,0 0 0,-1-1 0,0 1 0,-1-2 0,6-17 0,41-136 0,-10 29 0,-12 68 0,-19 46 0,14-40 0,-24 57 0,0 0 0,0-1 0,-1 0 0,0 1 0,0-1 0,-1 1 0,0-1 0,0 0 0,0 1 0,-1-1 0,-2-8 0,2 13 0,0-1 0,0 1 0,0 0 0,0-1 0,-1 1 0,1 0 0,-1 0 0,0 0 0,0 0 0,0 0 0,0 0 0,0 0 0,0 0 0,0 1 0,0-1 0,-1 1 0,1 0 0,0 0 0,-1 0 0,1 0 0,-1 0 0,0 0 0,1 1 0,-1-1 0,-4 0 0,-8 0 0,0 0 0,0 1 0,-22 2 0,17 0 0,11-1 0,-1-1 0,0 1 0,1-2 0,-1 1 0,0-1 0,1-1 0,-1 0 0,1 0 0,-1-1 0,1 0 0,0 0 0,0-1 0,-8-5 0,11 5 0,-2 0 0,0 0 0,1 0 0,-1-1 0,1 0 0,1 0 0,-1-1 0,1 0 0,0 0 0,0 0 0,0-1 0,1 0 0,0 0 0,1-1 0,-5-8 0,-19-43 0,13 29 0,-15-45 0,27 66 0,0 1 0,1-1 0,1 0 0,-1 0 0,1 0 0,1 0 0,0 0 0,0 0 0,0 0 0,3-9 0,-3 17 0,0 0 0,0 1 0,1-1 0,-1 0 0,0 0 0,1 1 0,-1-1 0,0 0 0,1 1 0,-1-1 0,1 0 0,-1 1 0,1-1 0,0 1 0,-1-1 0,1 1 0,-1-1 0,1 1 0,0-1 0,-1 1 0,1 0 0,0-1 0,0 1 0,-1 0 0,1 0 0,0-1 0,0 1 0,0 0 0,-1 0 0,1 0 0,0 0 0,0 0 0,0 0 0,-1 0 0,1 0 0,0 0 0,0 1 0,-1-1 0,1 0 0,1 1 0,37 16 0,-27-10 0,23 11 0,-2 2 0,0 1 0,-2 1 0,0 2 0,-1 1 0,46 52 0,-59-60 0,1 0 0,0-1 0,2-1 0,0 0 0,1-2 0,37 19 0,105 58 0,-152-82 0,0 2 0,0-1 0,-1 1 0,-1 1 0,1 0 0,8 15 0,27 29 0,-40-50 0,0-1 0,0 1 0,1-1 0,-1 0 0,1-1 0,0 1 0,0-1 0,0 0 0,0 0 0,1-1 0,10 3 0,0-3 0,0 0 0,0 0 0,26-2 0,8-4 0,0-2 0,97-25 0,-86 16 0,79-9 0,-94 21 0,-27 2 0,-1 0 0,1-1 0,-1-1 0,0-1 0,1-1 0,-2 0 0,25-12 0,-21 8 0,-1 1 0,1 0 0,1 2 0,-1 0 0,1 2 0,36-3 0,144 6 0,-95 4 0,-101-3 0,37 3 0,-44-3 0,0 0 0,1 0 0,-1 0 0,1 0 0,-1 0 0,1 0 0,-1 1 0,0-1 0,1 0 0,-1 0 0,1 0 0,-1 1 0,0-1 0,1 0 0,-1 0 0,0 1 0,1-1 0,-1 0 0,0 1 0,0-1 0,1 0 0,-1 1 0,0-1 0,0 1 0,1-1 0,-1 0 0,0 1 0,0 0 0,0 0 0,-1 0 0,1 0 0,-1 1 0,1-1 0,-1 0 0,0 0 0,0 0 0,1 0 0,-1 0 0,0-1 0,0 1 0,0 0 0,0 0 0,0 0 0,0-1 0,-1 2 0,-17 9 0,0 0 0,0-1 0,-1-1 0,-1 0 0,1-2 0,-1-1 0,0 0 0,-1-1 0,-31 2 0,-22-2 0,-107-6 0,83-1 0,-423 1 0,470-2 0,-55-8 0,-48-4 0,-495 17 0,631-2 0,0 2 0,0 0 0,1 2 0,-1 0 0,1 1 0,-33 13 0,-102 58 0,39-16 0,90-50 0,-1-1 0,1-2 0,-1 0 0,-1-1 0,1-2 0,-1 0 0,0-2 0,0-1 0,-27-2 0,-61 1 0,-72-3 0,168 1 0,0 0 0,0-2 0,0 0 0,0-1 0,1 0 0,0-2 0,0 0 0,1-1 0,-29-18 0,20 13 0,-1 0 0,0 2 0,-53-16 0,69 23 0,0 0 0,0 0 0,-12-8 0,14 7 0,-1 0 0,0 1 0,0 0 0,-12-3 0,12 4 0,0 1 0,0-2 0,0 1 0,0-1 0,0 0 0,1-1 0,0 0 0,0-1 0,0 1 0,0-1 0,1-1 0,0 1 0,-7-10 0,-6-8 0,-32-29 0,51 53 0,1 0 0,-1-1 0,1 1 0,-1 0 0,1-1 0,-1 1 0,1 0 0,-1 0 0,1-1 0,-1 1 0,1 0 0,-1 0 0,1 0 0,-1 0 0,0 0 0,1 0 0,-1 0 0,1 0 0,-1 0 0,1 0 0,-1 0 0,1 0 0,-1 0 0,0 0 0,1 0 0,-1 1 0,1-1 0,-1 0 0,1 0 0,-1 1 0,1-1 0,-1 0 0,1 1 0,0-1 0,-1 0 0,1 1 0,-1-1 0,1 1 0,0-1 0,-1 1 0,1-1 0,0 1 0,0-1 0,-1 1 0,1-1 0,0 2 0,-15 35 0,6-15 0,3-11 0,-2-1 0,1 0 0,-2 0 0,1-1 0,-1 0 0,0-1 0,-1 0 0,0 0 0,-1-1 0,1 0 0,-1-1 0,0 0 0,-1-1 0,0 0 0,1-1 0,-1 0 0,-1-1 0,1 0 0,0-1 0,-1-1 0,-19 1 0,13-1 0,1 0 0,-1-2 0,0 0 0,1-1 0,0 0 0,-1-2 0,1 0 0,-21-8 0,16 3 0,-1 2 0,1 0 0,-1 2 0,-1 1 0,-25-1 0,28 1 0,0 0 0,1-1 0,-1-2 0,-37-15 0,56 20 0,0 0 0,0 0 0,0 0 0,0 0 0,0 0 0,1-1 0,-1 1 0,1-1 0,-1 0 0,1 0 0,0 0 0,0 0 0,1 0 0,-1 0 0,0 0 0,1 0 0,0-1 0,0 1 0,0-1 0,-1-6 0,0-7 0,1 0 0,0 0 0,2-20 0,0 13 0,-1-9 0,-1 0 0,-1 0 0,-2-1 0,-2 2 0,0-1 0,-3 1 0,0 0 0,-16-34 0,8 25 0,-13-55 0,18 54 0,-21-51 0,9 37 0,10 23 0,0 0 0,-2 2 0,-35-52 0,35 59 0,1-1 0,-20-45 0,25 48 0,0 0 0,-2 0 0,0 1 0,-26-31 0,14 23 0,12 14 0,-1 0 0,-1 1 0,0 0 0,-16-12 0,22 22 0,1 0 0,-1 1 0,1-1 0,-1 2 0,0-1 0,0 1 0,-1 1 0,1-1 0,0 1 0,-14 0 0,-10 2 0,-42 5 0,66-4 0,0-1 0,0 2 0,0-1 0,0 1 0,1 0 0,-1 1 0,1 0 0,0 0 0,0 0 0,0 1 0,1 0 0,-7 6 0,-10 13 0,-36 43 0,24-25 0,12-14 0,12-15 0,0-1 0,0 0 0,-15 12 0,-7 10 0,-8 7 0,39-39 0,-1 0 0,1 0 0,-1 0 0,0 0 0,1-1 0,-1 1 0,0-1 0,0 0 0,0 0 0,0 0 0,0 0 0,-1 0 0,-3 0 0,5-1 0,0 0 0,1-1 0,-1 1 0,0-1 0,0 1 0,1-1 0,-1 1 0,0-1 0,1 0 0,-1 0 0,0 0 0,1 0 0,-1 0 0,1 0 0,-2-2 0,2 2 0,0 0 0,0 0 0,0 0 0,0 0 0,-1 0 0,1 0 0,0 1 0,-1-1 0,1 0 0,0 1 0,-1-1 0,1 1 0,-1-1 0,1 1 0,-1 0 0,1 0 0,-1 0 0,1-1 0,-1 1 0,1 1 0,-1-1 0,-1 0 0,-5 4 0,0-1 0,1 1 0,0 0 0,0 1 0,0-1 0,0 2 0,-10 10 0,-17 11 0,-79 48 0,105-71 0,1-1 0,0 0 0,0 0 0,-1 0 0,0-1 0,1 0 0,-1-1 0,0 0 0,0 0 0,0 0 0,0-1 0,0-1 0,0 1 0,-11-3 0,-12-3 0,0-2 0,-36-13 0,63 20 0,-20-8 0,0 2 0,-1 0 0,0 1 0,0 2 0,-45-3 0,64 7 0,-43-3 0,47 3 0,0-1 0,0 1 0,0 0 0,0-1 0,0 1 0,0-1 0,1 0 0,-1 0 0,0 0 0,0 0 0,1 0 0,-1 0 0,0 0 0,1-1 0,-1 1 0,1 0 0,0-1 0,-1 1 0,1-1 0,-2-2 0,3 3 0,0 0 0,0 0 0,0 1 0,0-1 0,0 0 0,1 0 0,-1 0 0,0 1 0,0-1 0,0 0 0,1 0 0,-1 1 0,0-1 0,1 0 0,-1 0 0,1 1 0,-1-1 0,1 1 0,-1-1 0,1 0 0,-1 1 0,1-1 0,0 1 0,-1-1 0,1 1 0,0-1 0,-1 1 0,1 0 0,0-1 0,0 1 0,-1 0 0,1 0 0,0-1 0,0 1 0,-1 0 0,1 0 0,0 0 0,1 0 0,35-6 0,-37 6 0,43-4 0,0-1 0,-1-3 0,0-1 0,-1-2 0,0-1 0,57-27 0,-75 26 0,-1-1 0,0-1 0,31-28 0,53-61 0,-75 73 0,48-51 0,89-83 0,-161 159 0,1 0 0,0 1 0,0 0 0,0 1 0,1 0 0,0 0 0,-1 1 0,1 0 0,1 0 0,-1 1 0,0 0 0,10 0 0,17 0 0,68 4 0,-45 1 0,-57-3 0,114 6 0,-101-4 0,0 0 0,0 2 0,-1 0 0,1 0 0,22 12 0,-33-14 0,12 5 0,-1 0 0,0 2 0,-1 0 0,0 0 0,16 16 0,-27-23 0,0 1 0,-1 0 0,1 0 0,-1 0 0,0 0 0,0 0 0,0 1 0,0-1 0,0 0 0,-1 1 0,0 0 0,0-1 0,0 1 0,0 0 0,0-1 0,-1 1 0,1 0 0,-1 0 0,0 0 0,0 0 0,-1-1 0,1 1 0,-1 0 0,0 0 0,0-1 0,0 1 0,0 0 0,-1-1 0,-3 7 0,-3 3 0,0 1 0,-1-1 0,-1-1 0,0 0 0,-1 0 0,0-1 0,-15 12 0,-94 62 0,108-78 0,-2 2 0,-2-2 0,1 1 0,-1-2 0,0 0 0,0-1 0,-25 4 0,28-6 0,3 0 0,1-1 0,-1 1 0,1 1 0,0 0 0,0 0 0,1 1 0,-1 0 0,1 0 0,0 1 0,0 0 0,1 1 0,-1-1 0,1 1 0,1 1 0,0-1 0,0 1 0,0 0 0,1 1 0,0-1 0,-4 12 0,3-9 0,-1 1 0,0-1 0,-1 0 0,0 0 0,-19 17 0,14-15 0,1 1 0,-11 17 0,22-31 0,1 1 0,-1-1 0,1 1 0,-1-1 0,1 1 0,-1-1 0,1 1 0,0-1 0,-1 1 0,1-1 0,0 1 0,0 0 0,-1-1 0,1 1 0,0 0 0,0-1 0,0 1 0,0-1 0,0 1 0,0 0 0,0-1 0,0 1 0,0 0 0,0-1 0,0 1 0,0 0 0,0-1 0,0 1 0,1-1 0,-1 1 0,0 0 0,0-1 0,1 1 0,-1-1 0,1 2 0,1-2 0,-1 1 0,1-1 0,0 0 0,-1 1 0,1-1 0,0 0 0,-1 0 0,1 0 0,0 0 0,0 0 0,-1-1 0,1 1 0,1-1 0,10-2 0,0-1 0,20-9 0,49-34 0,5-3 0,-40 28 0,10-6 0,65-21 0,-101 40 0,0 0 0,0-2 0,-1-1 0,0-1 0,-1 0 0,29-27 0,-8 8 0,-26 20 0,-1 0 0,0-1 0,-1-1 0,0 0 0,16-26 0,-25 36 0,-1 1 0,1 0 0,0 1 0,-1-1 0,1 0 0,1 1 0,-1 0 0,0-1 0,1 1 0,-1 1 0,1-1 0,6-2 0,52-10 0,-50 12 0,-1 0 0,1 0 0,-1-1 0,13-6 0,185-81 0,-191 84 0,-1 1 0,1 0 0,1 2 0,23-3 0,28-5 0,-28 5 0,1 1 0,-1 2 0,79 5 0,-35 0 0,-18 0 0,-36 0 0,-1-2 0,1-1 0,0-1 0,46-9 0,123-28 0,-198 39 0,11-3 0,0 1 0,0 1 0,0 0 0,1 1 0,-1 0 0,0 1 0,16 4 0,-29-5 0,-1 0 0,1 0 0,-1 0 0,1 0 0,-1 0 0,1 0 0,-1 1 0,0-1 0,1 0 0,-1 0 0,1 1 0,-1-1 0,0 0 0,1 1 0,-1-1 0,0 0 0,1 1 0,-1-1 0,0 0 0,1 1 0,-1-1 0,0 1 0,0-1 0,0 0 0,1 1 0,-1-1 0,0 1 0,0-1 0,0 1 0,0-1 0,0 1 0,0-1 0,0 1 0,0-1 0,0 1 0,0-1 0,0 1 0,0 0 0,-15 19 0,-26 14 0,23-24 0,1-1 0,-1 0 0,0-2 0,-1 0 0,0 0 0,0-2 0,0-1 0,-1 0 0,-20 1 0,-28-1 0,-88-6 0,75-1 0,-12 1 0,-205 4 0,289-1 0,1 0 0,-1 1 0,1 1 0,0-1 0,0 1 0,0 1 0,0-1 0,0 1 0,-13 10 0,-4 5 0,-31 30 0,24-20 0,9-9 0,13-11 0,1 0 0,-1-1 0,-1 0 0,0 0 0,0-2 0,0 1 0,-19 7 0,21-11 0,1 1 0,-1 1 0,1-1 0,-1 1 0,1 1 0,1 0 0,-13 11 0,1 3 0,-22 31 0,-7 8 0,31-38 0,2 1 0,0 1 0,1 0 0,-21 51 0,20-40 0,9-21 0,0 0 0,-6 26 0,11-34 0,0 0 0,0 1 0,0-1 0,1 0 0,-1 0 0,1 1 0,1-1 0,-1 0 0,1 0 0,0 0 0,1 6 0,-1-9 0,1 0 0,-1 0 0,0 0 0,1 0 0,-1-1 0,1 1 0,0 0 0,-1 0 0,1-1 0,0 1 0,0-1 0,0 0 0,0 0 0,0 0 0,0 0 0,1 0 0,-1 0 0,0 0 0,0 0 0,5 0 0,51 4 0,-50-4 0,10-1 0,0-1 0,0-1 0,0-1 0,-1 0 0,1-1 0,18-7 0,102-45 0,-58 20 0,341-119 0,-244 91 0,-147 53 0,204-65 0,-203 68 0,0 2 0,0 1 0,0 2 0,1 0 0,52 4 0,-78 0 0,1 0 0,-1 0 0,0 0 0,0 1 0,0 0 0,-1 0 0,1 1 0,0 0 0,-1 0 0,0 0 0,1 0 0,-1 1 0,0 0 0,-1 0 0,1 0 0,4 6 0,4 7 0,-1 0 0,-1 1 0,14 29 0,-15-28 0,0-1 0,1 0 0,17 23 0,-15-25 0,-1 1 0,-1 0 0,-1 0 0,-1 2 0,0-1 0,-1 1 0,9 36 0,-10-37 0,-1 0 0,-1 1 0,-1 0 0,-1 0 0,-1 0 0,0 0 0,-1 0 0,-1 0 0,-1 0 0,-1 0 0,-4 22 0,3-31 0,1 0 0,0 0 0,-1 0 0,0-1 0,-1 1 0,0-1 0,0 0 0,-1 0 0,-11 15 0,-127 170 0,77-126 0,50-45 0,-1-2 0,-1 0 0,-30 27 0,36-38 0,0-1 0,-1 0 0,0 0 0,0-1 0,-1-1 0,0-1 0,-24 9 0,9-5 0,23-7 0,0 0 0,-1 0 0,1-1 0,-1 0 0,1-1 0,-1 1 0,1-1 0,-1 0 0,0-1 0,1 0 0,-1 0 0,0 0 0,-11-3 0,17 3 0,0 0 0,0-1 0,0 1 0,0-1 0,0 1 0,0-1 0,0 0 0,0 1 0,1-1 0,-1 0 0,0 0 0,1 1 0,-1-1 0,0 0 0,1 0 0,-1 0 0,1 0 0,-1 0 0,1 0 0,-1 0 0,1 0 0,0 0 0,0 0 0,-1 0 0,1 0 0,0 0 0,0 0 0,0 0 0,0 0 0,0 0 0,0 0 0,1 0 0,-1 0 0,0 0 0,0 0 0,1 0 0,-1 0 0,1 0 0,-1 0 0,1 0 0,-1 0 0,1 0 0,0 0 0,0-1 0,5-6 0,0 0 0,0 0 0,11-11 0,-16 18 0,23-22 0,29-21 0,-26 23 0,26-27 0,-45 40 0,0 0 0,0 1 0,0 0 0,1 1 0,0 0 0,1 0 0,-1 1 0,1 0 0,0 1 0,1 0 0,-1 0 0,0 1 0,13-2 0,20-3 0,-17 2 0,0 1 0,41-1 0,-57 6 0,19 0 0,-23-2 0,-13-1 0,-29-8 0,-1-1 0,2-2 0,-1-1 0,-49-31 0,71 37 0,1 0 0,0-1 0,0 0 0,1-1 0,0-1 0,1 0 0,1 0 0,0-1 0,0-1 0,2 0 0,-1 0 0,2 0 0,-10-25 0,12 20 0,0-1 0,1 1 0,1-1 0,1 0 0,1 1 0,1-1 0,1 0 0,0 0 0,1 0 0,2 1 0,0-1 0,0 1 0,2 0 0,8-19 0,1 3 0,1 2 0,1 0 0,2 1 0,2 1 0,0 0 0,43-45 0,49-35 0,-94 94 0,1 1 0,1 2 0,0 0 0,30-14 0,-34 21 0,0 0 0,0 1 0,1 1 0,0 0 0,37-4 0,92 6 0,-136 3 0,7 0 0,0-2 0,0 0 0,1-2 0,-2 1 0,1-2 0,32-13 0,-34 12 0,3 1 0,-1 1 0,1 1 0,0 1 0,0 0 0,0 1 0,30 3 0,-28-1 0,1 0 0,-1-2 0,0 0 0,39-9 0,-48 7 0,0 0 0,0 0 0,0 1 0,0 1 0,1 0 0,-1 0 0,0 1 0,0 1 0,1 0 0,-1 1 0,0 0 0,0 1 0,0 0 0,-1 1 0,1 1 0,15 7 0,-18-8 0,-1 1 0,1-1 0,-1 1 0,0 1 0,0 0 0,-1 0 0,10 10 0,-16-14 0,1-1 0,-1 0 0,0 0 0,0 0 0,0 0 0,1 0 0,-1 0 0,0 0 0,1 0 0,-1 0 0,1-1 0,-1 1 0,1 0 0,0-1 0,-1 1 0,1-1 0,-1 0 0,1 0 0,0 0 0,-1 1 0,1-1 0,0-1 0,-1 1 0,1 0 0,0 0 0,-1-1 0,1 1 0,-1-1 0,1 1 0,-1-1 0,1 1 0,-1-1 0,1 0 0,-1 0 0,1 0 0,1-2 0,5-4 0,0-1 0,-1 0 0,0 0 0,10-16 0,-7 10 0,144-197 0,-123 165 0,-27 37 0,1 1 0,1 0 0,0 0 0,0 0 0,0 1 0,1 0 0,0 0 0,14-11 0,30-7 0,13-9 0,-60 32 0,0 0 0,-1-1 0,1 0 0,-1 0 0,0 0 0,0 0 0,0 0 0,0-1 0,-1 1 0,1-1 0,-1 1 0,3-8 0,-4 10 0,-1 0 0,1 0 0,-1 0 0,0 0 0,1 0 0,-1 0 0,0 0 0,0 0 0,0-1 0,1 1 0,-1 0 0,0 0 0,-1 0 0,1 0 0,0 0 0,0 0 0,0 0 0,-1-2 0,1 3 0,-1 0 0,1-1 0,-1 1 0,1 0 0,-1 0 0,1-1 0,-1 1 0,1 0 0,-1 0 0,1 0 0,-1 0 0,1 0 0,-1 0 0,0 0 0,1 0 0,-1 0 0,1 0 0,-1 0 0,1 0 0,-1 0 0,1 0 0,-1 0 0,1 1 0,-1-1 0,0 0 0,-43 27 0,31-19 0,-21 8 0,-1-2 0,0-2 0,-1-1 0,-41 7 0,54-14 0,-1-2 0,-25 0 0,-35 3 0,75-4 0,1 1 0,-1 0 0,1 0 0,0 1 0,0 0 0,0 1 0,-12 6 0,-6 6 0,-1-1 0,0-2 0,-1-1 0,-1-1 0,1-1 0,-2-2 0,1-1 0,-1-1 0,0-1 0,0-2 0,-60-2 0,75-1 0,-3 0 0,0 0 0,-36-7 0,48 6 0,0-1 0,0 0 0,0 0 0,0-1 0,0 0 0,1 0 0,-1 0 0,1-1 0,0 1 0,0-1 0,0 0 0,-6-7 0,5 5 0,-1 0 0,0 0 0,-1 0 0,0 1 0,0 0 0,0 1 0,0 0 0,0 0 0,-1 0 0,0 1 0,0 1 0,0 0 0,0 0 0,-11-1 0,-17 0 0,-1 2 0,-46 4 0,23 0 0,-35-3 0,30-1 0,-1 3 0,-132 21 0,-208 78 0,254-57 0,18-4 0,125-37 0,0 1 0,0 0 0,0 0 0,1 1 0,0 0 0,0 1 0,0 0 0,0 0 0,1 1 0,-8 8 0,-6 4 0,19-17 0,1 1 0,-1-1 0,-1 0 0,1 0 0,0 0 0,0 0 0,-1 0 0,1-1 0,-1 0 0,1 1 0,-1-1 0,0-1 0,1 1 0,-8 0 0,8-1 0,1-1 0,-1 1 0,1-1 0,0 0 0,-1 0 0,1 0 0,0 0 0,0 0 0,0 0 0,0-1 0,0 1 0,0-1 0,0 1 0,0-1 0,0 0 0,1 1 0,-1-1 0,1 0 0,-1 0 0,1 0 0,0-1 0,0 1 0,-2-5 0,-1-3 0,1 0 0,0 0 0,1 0 0,0-1 0,-1-20 0,-4-20 0,7 49 0,-1-1 0,1 1 0,-1 0 0,0 1 0,1-1 0,-1 0 0,0 0 0,0 0 0,0 0 0,0 1 0,-1-1 0,1 0 0,0 1 0,-1-1 0,1 1 0,-1-1 0,1 1 0,-1 0 0,0 0 0,0 0 0,1 0 0,-1 0 0,0 0 0,0 0 0,0 1 0,0-1 0,0 1 0,0-1 0,0 1 0,0 0 0,0 0 0,0 0 0,0 0 0,-1 0 0,1 0 0,0 0 0,0 1 0,0-1 0,0 1 0,-3 1 0,-9 3 0,1 0 0,-1 1 0,1 0 0,-17 12 0,29-17 0,-17 11 0,1 1 0,1 1 0,0 0 0,1 2 0,-14 18 0,-26 25 0,46-51 0,-1-1 0,0 0 0,-18 10 0,18-12 0,0 1 0,1 0 0,0 1 0,0 0 0,-8 8 0,4 0 0,0-1 0,-1-1 0,0 0 0,-1-1 0,-1 0 0,0-2 0,0 0 0,-21 10 0,19-13 0,-1-1 0,1 0 0,-1-1 0,0-1 0,0-1 0,0 0 0,-1-2 0,-25-1 0,-12 0 0,-164 3 0,189 0 0,0 2 0,0 1 0,0 1 0,-55 21 0,1 10 0,54-22 0,-1-2 0,0-1 0,-52 12 0,19-19 0,53-6 0,0 1 0,1 0 0,-1 1 0,1 0 0,-22 7 0,2 3 0,22-9 0,-1 1 0,1 0 0,0 0 0,-18 12 0,25-13 0,0-1 0,0 1 0,0-1 0,1 1 0,-1 0 0,1 0 0,0 0 0,0 0 0,0 0 0,1 0 0,-1 1 0,1-1 0,-1 0 0,1 1 0,0 0 0,0-1 0,1 1 0,-1 7 0,1-6 0,0 0 0,1-1 0,0 1 0,0 0 0,0 0 0,1-1 0,-1 1 0,1-1 0,0 1 0,0-1 0,1 0 0,0 0 0,-1 0 0,1 0 0,0 0 0,6 5 0,4 4 0,1-1 0,0 0 0,17 10 0,-6-7 0,1-1 0,1-1 0,0-1 0,1-1 0,0-2 0,0-1 0,1-1 0,31 3 0,37 1 0,104-1 0,240-26 0,-36 0 0,-315 15 0,96 4 0,-184-3 0,0 0 0,0 1 0,1-1 0,-1 1 0,0 0 0,0-1 0,0 1 0,1 0 0,-1 0 0,0 0 0,0 1 0,-1-1 0,1 0 0,0 1 0,0-1 0,-1 1 0,1 0 0,1 2 0,0 0 0,-1 0 0,0 0 0,0 0 0,0 0 0,-1 0 0,0 1 0,0-1 0,0 0 0,1 5 0,-1 8 0,-1-1 0,0 1 0,-1 0 0,-4 17 0,-2 2 0,-1 1 0,-2-2 0,-2 1 0,-1-1 0,-2-1 0,-29 50 0,-5 7 0,-55 90 0,88-156 0,-2-2 0,-1 0 0,0-1 0,-2-1 0,-25 21 0,37-35 0,-15 14 0,24-21 0,0 1 0,0-1 0,0 0 0,0 0 0,0 0 0,0 1 0,0-1 0,0 0 0,-1 0 0,1 0 0,0 1 0,0-1 0,0 0 0,0 0 0,0 1 0,0-1 0,0 0 0,1 0 0,-1 0 0,0 1 0,0-1 0,0 0 0,0 0 0,0 0 0,0 1 0,0-1 0,0 0 0,0 0 0,1 0 0,-1 0 0,0 1 0,0-1 0,0 0 0,0 0 0,1 0 0,-1 0 0,0 0 0,0 1 0,20 2 0,575-8 0,-444 4 0,324 11 0,-399-3 0,0 3 0,0 3 0,-1 4 0,85 30 0,-95-23 0,1-3 0,125 22 0,-116-30 0,112 34 0,-156-40 0,1-1 0,0-1 0,0-2 0,44-1 0,-32-2 0,60 10 0,-44-1 0,76 2 0,-107-11 0,0 0 0,0-2 0,0-2 0,49-11 0,-76 14 0,-1 1 0,0 0 0,1 0 0,-1-1 0,1 1 0,-1-1 0,0 1 0,1-1 0,-1 0 0,0 0 0,0 1 0,1-1 0,-1 0 0,0 0 0,0 0 0,0 0 0,0 0 0,0-1 0,0 1 0,-1 0 0,1 0 0,1-3 0,-2 2 0,0 1 0,0-1 0,0 1 0,0-1 0,-1 1 0,1-1 0,0 1 0,-1 0 0,1-1 0,-1 1 0,0-1 0,1 1 0,-1 0 0,0-1 0,0 1 0,0 0 0,0 0 0,-1-1 0,-7-8 0,-1 1 0,-1 1 0,-20-14 0,27 19 0,-44-24 0,-1 2 0,-1 2 0,-1 2 0,-60-15 0,-64-27 0,-464-167 0,476 171 0,78 27 0,-167-41 0,220 68 0,0 2 0,-1 1 0,0 2 0,-52 5 0,64 0 0,1-1 0,-30 13 0,14-3 0,28-11 0,10-2 0,183-49 0,72-14 0,376-52 0,-485 88 0,1 6 0,214-1 0,-263 22 0,-11 1 0,167-18 0,132-27 0,-368 40 0,0 0 0,27-10 0,-30 8 0,-1 1 0,0 1 0,19-2 0,-214 24 0,-51 2 0,256-22 0,37-9 0,14-1 0,498 5 0,-168 54 0,-238-23 0,-87-18 0,110-4 0,-180-3 0,28 8 0,-39-7 0,0-1 0,0 0 0,0 0 0,0 1 0,-1-1 0,1 1 0,0-1 0,-1 1 0,1-1 0,0 1 0,-1-1 0,1 1 0,0-1 0,-1 1 0,1 0 0,-1 0 0,1 0 0,-1 0 0,0 0 0,0-1 0,0 1 0,0 0 0,0-1 0,-1 1 0,1 0 0,0-1 0,0 1 0,-1-1 0,1 1 0,-1-1 0,1 1 0,0 0 0,-1-1 0,1 1 0,-1-1 0,1 0 0,-1 1 0,1-1 0,-1 1 0,1-1 0,-1 0 0,0 0 0,1 1 0,-1-1 0,-1 0 0,-6 4 0,-1 0 0,0-1 0,0 0 0,-1-1 0,1 0 0,0-1 0,-12 1 0,-73 0 0,75-3 0,-383-33 0,264 18 0,37 0 0,-131-38 0,216 50 0,-115-33 0,-237-99 0,168 64 0,94 37 0,76 26 0,-1 1 0,0 1 0,0 2 0,-47-3 0,-128 9 0,81 2 0,-189 10 0,-35 0 0,286-15 0,1-2 0,0-4 0,-98-23 0,89 12 0,0 4 0,-1 3 0,-1 2 0,-96 1 0,50 11 0,16 1 0,-168-16 0,101-2 0,-252 11 0,219 6 0,68 0 0,-153-5 0,259 0 0,1-2 0,0 0 0,0-2 0,0-2 0,1 0 0,-51-26 0,70 30 0,0 0 0,0-1 0,0 0 0,-11-11 0,14 12 0,0 0 0,0 0 0,-1 0 0,0 1 0,0 0 0,0 0 0,0 0 0,0 1 0,-1 0 0,-12-4 0,-26 4 0,39 3 0,-1 0 0,0-1 0,0 0 0,0 0 0,1 0 0,-9-3 0,14 4 0,1 0 0,-1 0 0,0 0 0,1-1 0,-1 1 0,0 0 0,1 0 0,-1-1 0,1 1 0,-1 0 0,1-1 0,-1 1 0,1-1 0,-1 1 0,1 0 0,-1-1 0,1 1 0,-1-1 0,1 0 0,0 1 0,-1-1 0,1 1 0,0-1 0,-1 1 0,1-1 0,0 0 0,0 1 0,0-1 0,0 0 0,-1 1 0,1-1 0,0 0 0,0 1 0,0-1 0,0 0 0,1 1 0,-1-1 0,0 0 0,0 1 0,0-1 0,0 1 0,1-1 0,-1 0 0,0 1 0,1-1 0,-1 1 0,0-1 0,1 1 0,-1-1 0,1 0 0,2-2 0,0 0 0,1 0 0,-1 0 0,0 0 0,1 1 0,7-4 0,19-7 0,0 2 0,1 2 0,0 0 0,0 2 0,37-3 0,49-12 0,697-115-707,-486 91 531,152-12 176,-348 50 0,215 14 0,-315-2 48,0 1 0,-1 2-1,1 1 1,-1 1 0,-1 2 0,42 20 0,163 106 437,-146-81-422,15 18-63,-2-3 0,-87-61 0,1-2 0,0 0 0,1-1 0,0-1 0,18 5 0,16 3 0,95 43 0,-145-57 0,-1 0 0,0 0 0,1 0 0,-1 0 0,1 0 0,-1 0 0,0 0 0,1 0 0,-1 1 0,0-1 0,1 0 0,-1 0 0,0 1 0,1-1 0,-1 0 0,0 0 0,1 1 0,-1-1 0,0 0 0,0 1 0,1-1 0,-1 0 0,0 1 0,0-1 0,0 0 0,1 1 0,-1-1 0,0 0 0,0 2 0,-11 2 0,-23-2 0,-8-3 0,1-2 0,-1-2 0,-79-20 0,-115-54 0,-28-41 0,67 28 0,52 31 0,-101-45 0,237 101 0,-7-4 0,-1 1 0,0 1 0,0 0 0,-1 1 0,1 1 0,-2 1 0,1 0 0,-21-1 0,15 4 0,0 1 0,-45 7 0,59-6 0,0 1 0,1 1 0,-1 0 0,1 0 0,0 1 0,0 0 0,0 1 0,1 0 0,-15 11 0,22-16 0,1 0 0,-1 0 0,1 1 0,-1-1 0,1 0 0,-1 1 0,1-1 0,-1 0 0,1 1 0,0-1 0,-1 1 0,1-1 0,-1 1 0,1-1 0,0 1 0,0-1 0,-1 1 0,1-1 0,0 1 0,0-1 0,-1 1 0,1 0 0,0-1 0,0 1 0,0-1 0,0 1 0,0 0 0,0-1 0,0 1 0,0-1 0,0 1 0,0 0 0,1-1 0,-1 1 0,0-1 0,0 1 0,2 1 0,-1-1 0,1 0 0,-1 0 0,1 0 0,-1 0 0,1-1 0,-1 1 0,1 0 0,0-1 0,0 1 0,-1-1 0,3 1 0,59 5 0,-60-6 0,341 3 0,164 10 0,-375-3 0,415 51 0,-308 2 0,-163-40 0,-51-16 0,-9-2 0,0 0 0,0 0 0,21 12 0,14 8 0,-27-13 0,-1 0 0,22 16 0,-32-18 0,-2-2 0,0 1 0,-1-1 0,18 19 0,-25-22 0,0 0 0,-1 0 0,1 1 0,-1-1 0,0 1 0,-1 0 0,0-1 0,0 1 0,0 0 0,0 0 0,1 11 0,-3-10 0,0-1 0,1 1 0,-2-1 0,1 1 0,-1 0 0,0-1 0,-1 0 0,1 1 0,-1-1 0,-1 0 0,1 0 0,-1 0 0,-6 10 0,-4 4 0,-2 0 0,-23 25 0,9-12 0,-94 106 0,-265 230 0,226-243 0,143-113 0,-1-2 0,1 0 0,-2-1 0,-23 7 0,-90 25 0,132-42 0,-44 11 0,-1-2 0,0-2 0,-49 1 0,-144-6 0,170-4 0,35 1 0,-1-2 0,1-2 0,1-1 0,-1-1 0,-54-21 0,27 4 0,0-4 0,-57-35 0,115 61 0,1 0 0,-1-1 0,1 1 0,-1-1 0,1 0 0,0 0 0,0 0 0,0 0 0,0 0 0,0-1 0,1 1 0,0-1 0,0 0 0,0 1 0,-3-7 0,4 4 0,0 0 0,0 1 0,0-1 0,1 0 0,0 1 0,0-1 0,0 0 0,1 0 0,0 1 0,0-1 0,2-6 0,2-2 0,1 0 0,0 1 0,1 0 0,0 0 0,1 1 0,0-1 0,1 2 0,0-1 0,21-17 0,10-8 0,56-38 0,3 4 0,161-87 0,-192 124 0,2 2 0,0 3 0,120-30 0,-102 41 0,1 4 0,1 3 0,0 5 0,0 3 0,0 5 0,0 3 0,-1 4 0,160 38 0,-167-22 0,-1 4 0,-1 4 0,119 66 0,-145-68 0,-2 1 0,62 53 0,-12 14 0,-100-97 0,-1-1 0,1 1 0,0 0 0,-1 0 0,0 0 0,1 0 0,-1 1 0,0-1 0,0 0 0,0 0 0,-1 1 0,1-1 0,0 1 0,-1-1 0,0 1 0,1-1 0,-1 1 0,0-1 0,0 0 0,-1 1 0,1-1 0,0 1 0,-1-1 0,0 1 0,1-1 0,-1 0 0,0 1 0,0-1 0,0 0 0,0 0 0,-1 0 0,-1 3 0,-3 4 0,-1 1 0,0-1 0,0 0 0,-1-1 0,-15 14 0,-40 30 0,-3-3 0,-1-3 0,-3-3 0,-125 57 0,140-77 0,-1-3 0,0-2 0,-2-2 0,0-3 0,0-3 0,-1-2 0,-72 0 0,-4-8 0,1-7 0,0-5 0,1-5 0,1-7 0,-205-64 0,93-17 0,159 65 0,-96-33 0,111 51 0,-116-54 0,164 66 0,-1 1 0,-32-7 0,-30-13 0,77 26 0,-6-3 0,0 0 0,0-1 0,-20-14 0,31 19 0,1 0 0,-1 0 0,1 0 0,-1 0 0,1 0 0,0 0 0,0-1 0,0 1 0,1-1 0,-1 1 0,0-1 0,1 0 0,0 1 0,0-1 0,-1 0 0,2 0 0,-1 0 0,0 0 0,1 0 0,-1 0 0,1 0 0,0 0 0,0-1 0,0-3 0,2-1 0,0 0 0,1-1 0,0 2 0,0-1 0,0 0 0,1 1 0,0-1 0,1 1 0,0 0 0,0 0 0,0 1 0,1 0 0,0 0 0,0 0 0,14-10 0,5 0 0,1 1 0,0 2 0,34-14 0,-44 20 0,18-6 0,1 1 0,0 2 0,1 2 0,-1 1 0,40-2 0,183 0 0,-239 9 0,7 0 0,1 1 0,-1 1 0,0 2 0,1 1 0,-2 1 0,45 16 0,-49-14 0,-2 2 0,1 0 0,-1 1 0,-1 1 0,0 1 0,0 0 0,-2 2 0,23 23 0,69 81 0,-85-94 0,-1 1 0,-1 1 0,-1 1 0,31 57 0,-9-19 0,99 120 0,-138-183 0,-1 0 0,1 0 0,0 0 0,1-1 0,-1 1 0,0-1 0,1 0 0,-1 0 0,1 0 0,0 0 0,0-1 0,0 0 0,-1 1 0,1-1 0,0-1 0,1 1 0,-1 0 0,0-1 0,0 0 0,0 0 0,0 0 0,0-1 0,0 1 0,0-1 0,0 0 0,0 0 0,0-1 0,0 1 0,5-3 0,10-6 0,0 0 0,0-1 0,-1-1 0,21-18 0,-30 23 0,64-50-1365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C7865D0B-2073-4622-876C-2FB82AAB3129}" type="datetimeFigureOut">
              <a:rPr lang="en-US" smtClean="0"/>
              <a:t>12/6/2023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5" tIns="46587" rIns="93175" bIns="46587" rtlCol="0" anchor="b"/>
          <a:lstStyle>
            <a:lvl1pPr algn="r">
              <a:defRPr sz="1200"/>
            </a:lvl1pPr>
          </a:lstStyle>
          <a:p>
            <a:fld id="{04C2F49C-816F-4823-B71F-66F8FBA3AFC6}" type="slidenum">
              <a:rPr lang="en-US" smtClean="0"/>
              <a:t>‹#›</a:t>
            </a:fld>
            <a:endParaRPr lang="en-US" dirty="0"/>
          </a:p>
        </p:txBody>
      </p:sp>
    </p:spTree>
    <p:extLst>
      <p:ext uri="{BB962C8B-B14F-4D97-AF65-F5344CB8AC3E}">
        <p14:creationId xmlns:p14="http://schemas.microsoft.com/office/powerpoint/2010/main" val="158182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2F49C-816F-4823-B71F-66F8FBA3AFC6}" type="slidenum">
              <a:rPr lang="en-US" smtClean="0"/>
              <a:t>1</a:t>
            </a:fld>
            <a:endParaRPr lang="en-US" dirty="0"/>
          </a:p>
        </p:txBody>
      </p:sp>
    </p:spTree>
    <p:extLst>
      <p:ext uri="{BB962C8B-B14F-4D97-AF65-F5344CB8AC3E}">
        <p14:creationId xmlns:p14="http://schemas.microsoft.com/office/powerpoint/2010/main" val="22731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2200"/>
              </a:spcAft>
              <a:buFont typeface="Arial" panose="020B0604020202020204" pitchFamily="34" charset="0"/>
              <a:buNone/>
              <a:defRPr/>
            </a:pPr>
            <a:endParaRPr lang="en-US" dirty="0">
              <a:solidFill>
                <a:schemeClr val="accent1"/>
              </a:solidFill>
              <a:latin typeface="Montserrat" pitchFamily="2" charset="77"/>
              <a:cs typeface="Arial" panose="020B0604020202020204" pitchFamily="34" charset="0"/>
            </a:endParaRPr>
          </a:p>
        </p:txBody>
      </p:sp>
      <p:sp>
        <p:nvSpPr>
          <p:cNvPr id="4" name="Slide Number Placeholder 3"/>
          <p:cNvSpPr>
            <a:spLocks noGrp="1"/>
          </p:cNvSpPr>
          <p:nvPr>
            <p:ph type="sldNum" sz="quarter" idx="5"/>
          </p:nvPr>
        </p:nvSpPr>
        <p:spPr/>
        <p:txBody>
          <a:bodyPr/>
          <a:lstStyle/>
          <a:p>
            <a:fld id="{04C2F49C-816F-4823-B71F-66F8FBA3AFC6}" type="slidenum">
              <a:rPr lang="en-US" smtClean="0"/>
              <a:t>13</a:t>
            </a:fld>
            <a:endParaRPr lang="en-US" dirty="0"/>
          </a:p>
        </p:txBody>
      </p:sp>
    </p:spTree>
    <p:extLst>
      <p:ext uri="{BB962C8B-B14F-4D97-AF65-F5344CB8AC3E}">
        <p14:creationId xmlns:p14="http://schemas.microsoft.com/office/powerpoint/2010/main" val="3080810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119E0-7561-2946-88D0-D0F3BF8BA6A1}" type="slidenum">
              <a:rPr lang="en-US" smtClean="0"/>
              <a:t>‹#›</a:t>
            </a:fld>
            <a:endParaRPr lang="en-US" dirty="0"/>
          </a:p>
        </p:txBody>
      </p:sp>
      <p:pic>
        <p:nvPicPr>
          <p:cNvPr id="8" name="Picture 7">
            <a:extLst>
              <a:ext uri="{FF2B5EF4-FFF2-40B4-BE49-F238E27FC236}">
                <a16:creationId xmlns:a16="http://schemas.microsoft.com/office/drawing/2014/main" id="{9EB9CD01-1BF6-2145-BC51-0C4443E51A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6188"/>
            <a:ext cx="12410931" cy="6970376"/>
          </a:xfrm>
          <a:prstGeom prst="rect">
            <a:avLst/>
          </a:prstGeom>
        </p:spPr>
      </p:pic>
      <p:sp>
        <p:nvSpPr>
          <p:cNvPr id="9" name="Rectangle 8">
            <a:extLst>
              <a:ext uri="{FF2B5EF4-FFF2-40B4-BE49-F238E27FC236}">
                <a16:creationId xmlns:a16="http://schemas.microsoft.com/office/drawing/2014/main" id="{9425DBBA-8AE7-3843-80DE-4079B4463030}"/>
              </a:ext>
            </a:extLst>
          </p:cNvPr>
          <p:cNvSpPr/>
          <p:nvPr userDrawn="1"/>
        </p:nvSpPr>
        <p:spPr>
          <a:xfrm>
            <a:off x="-1" y="5618083"/>
            <a:ext cx="12410929" cy="13272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descr="XLFleet_Logo_CMYK_150dpi.jpg">
            <a:extLst>
              <a:ext uri="{FF2B5EF4-FFF2-40B4-BE49-F238E27FC236}">
                <a16:creationId xmlns:a16="http://schemas.microsoft.com/office/drawing/2014/main" id="{906B9066-1732-2840-9A41-04ECC749651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24374" y="5848301"/>
            <a:ext cx="3287812" cy="794040"/>
          </a:xfrm>
          <a:prstGeom prst="rect">
            <a:avLst/>
          </a:prstGeom>
        </p:spPr>
      </p:pic>
      <p:sp>
        <p:nvSpPr>
          <p:cNvPr id="11" name="Rectangle 10">
            <a:extLst>
              <a:ext uri="{FF2B5EF4-FFF2-40B4-BE49-F238E27FC236}">
                <a16:creationId xmlns:a16="http://schemas.microsoft.com/office/drawing/2014/main" id="{4C90E0D9-4FDD-9949-B9B6-40F713A8ABD8}"/>
              </a:ext>
            </a:extLst>
          </p:cNvPr>
          <p:cNvSpPr/>
          <p:nvPr userDrawn="1"/>
        </p:nvSpPr>
        <p:spPr>
          <a:xfrm>
            <a:off x="-1" y="3816301"/>
            <a:ext cx="12410928" cy="1327207"/>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Hyrid_Leaf.png">
            <a:extLst>
              <a:ext uri="{FF2B5EF4-FFF2-40B4-BE49-F238E27FC236}">
                <a16:creationId xmlns:a16="http://schemas.microsoft.com/office/drawing/2014/main" id="{F9F751EB-EA6A-AE4A-B8BF-8657AA9C1C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6364" y="3599372"/>
            <a:ext cx="1916013" cy="3059901"/>
          </a:xfrm>
          <a:prstGeom prst="rect">
            <a:avLst/>
          </a:prstGeom>
        </p:spPr>
      </p:pic>
      <p:sp>
        <p:nvSpPr>
          <p:cNvPr id="13" name="Subtitle 2">
            <a:extLst>
              <a:ext uri="{FF2B5EF4-FFF2-40B4-BE49-F238E27FC236}">
                <a16:creationId xmlns:a16="http://schemas.microsoft.com/office/drawing/2014/main" id="{ECDC56EF-09DE-7843-BD44-A675383AADDE}"/>
              </a:ext>
            </a:extLst>
          </p:cNvPr>
          <p:cNvSpPr txBox="1">
            <a:spLocks/>
          </p:cNvSpPr>
          <p:nvPr userDrawn="1"/>
        </p:nvSpPr>
        <p:spPr>
          <a:xfrm>
            <a:off x="2623127" y="3911956"/>
            <a:ext cx="9294279" cy="622416"/>
          </a:xfrm>
          <a:prstGeom prst="rect">
            <a:avLst/>
          </a:prstGeom>
        </p:spPr>
        <p:txBody>
          <a:bodyPr vert="horz" lIns="121920" tIns="60960" rIns="121920" bIns="60960" rtlCol="0">
            <a:normAutofit/>
          </a:bodyPr>
          <a:lstStyle>
            <a:lvl1pPr marL="0" indent="0" algn="r" defTabSz="685800" rtl="0" eaLnBrk="1" latinLnBrk="0" hangingPunct="1">
              <a:lnSpc>
                <a:spcPct val="90000"/>
              </a:lnSpc>
              <a:spcBef>
                <a:spcPts val="750"/>
              </a:spcBef>
              <a:buFont typeface="Arial" panose="020B0604020202020204" pitchFamily="34" charset="0"/>
              <a:buNone/>
              <a:defRPr sz="2100" kern="1200">
                <a:solidFill>
                  <a:srgbClr val="FFFFFF"/>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endParaRPr lang="en-US" sz="2800" dirty="0"/>
          </a:p>
        </p:txBody>
      </p:sp>
      <p:sp>
        <p:nvSpPr>
          <p:cNvPr id="21" name="Title 20">
            <a:extLst>
              <a:ext uri="{FF2B5EF4-FFF2-40B4-BE49-F238E27FC236}">
                <a16:creationId xmlns:a16="http://schemas.microsoft.com/office/drawing/2014/main" id="{E4A7D576-F918-F944-A454-0C13D79205C9}"/>
              </a:ext>
            </a:extLst>
          </p:cNvPr>
          <p:cNvSpPr>
            <a:spLocks noGrp="1"/>
          </p:cNvSpPr>
          <p:nvPr>
            <p:ph type="title"/>
          </p:nvPr>
        </p:nvSpPr>
        <p:spPr>
          <a:xfrm>
            <a:off x="3667485" y="3818697"/>
            <a:ext cx="8690836" cy="730612"/>
          </a:xfrm>
        </p:spPr>
        <p:txBody>
          <a:bodyPr/>
          <a:lstStyle>
            <a:lvl1pPr algn="r">
              <a:defRPr lang="en-US" sz="4267" kern="1200" smtClean="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22" name="TextBox 21">
            <a:extLst>
              <a:ext uri="{FF2B5EF4-FFF2-40B4-BE49-F238E27FC236}">
                <a16:creationId xmlns:a16="http://schemas.microsoft.com/office/drawing/2014/main" id="{77008525-9BEA-8B4F-8991-8FBAF3CD0BE9}"/>
              </a:ext>
            </a:extLst>
          </p:cNvPr>
          <p:cNvSpPr txBox="1"/>
          <p:nvPr userDrawn="1"/>
        </p:nvSpPr>
        <p:spPr>
          <a:xfrm>
            <a:off x="378503" y="379133"/>
            <a:ext cx="6462127" cy="189808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FFFF"/>
                </a:solidFill>
                <a:effectLst/>
                <a:uLnTx/>
                <a:uFillTx/>
                <a:latin typeface="Arial"/>
                <a:ea typeface="+mj-ea"/>
                <a:cs typeface="Arial"/>
              </a:rPr>
              <a:t>Sustainability Starts</a:t>
            </a:r>
            <a:endParaRPr lang="en-US" sz="5867" b="1" dirty="0">
              <a:solidFill>
                <a:srgbClr val="FFFFFF"/>
              </a:solidFill>
              <a:latin typeface="Arial"/>
              <a:cs typeface="Arial"/>
            </a:endParaRPr>
          </a:p>
        </p:txBody>
      </p:sp>
      <p:sp>
        <p:nvSpPr>
          <p:cNvPr id="23" name="Title 1">
            <a:extLst>
              <a:ext uri="{FF2B5EF4-FFF2-40B4-BE49-F238E27FC236}">
                <a16:creationId xmlns:a16="http://schemas.microsoft.com/office/drawing/2014/main" id="{7A0F1B2A-5A14-FB4D-8EAF-52D902CC778D}"/>
              </a:ext>
            </a:extLst>
          </p:cNvPr>
          <p:cNvSpPr txBox="1">
            <a:spLocks/>
          </p:cNvSpPr>
          <p:nvPr userDrawn="1"/>
        </p:nvSpPr>
        <p:spPr>
          <a:xfrm>
            <a:off x="2631170" y="1063049"/>
            <a:ext cx="2650700" cy="1459080"/>
          </a:xfrm>
          <a:prstGeom prst="rect">
            <a:avLst/>
          </a:prstGeom>
          <a:effectLst>
            <a:outerShdw blurRad="50800" dist="38100" dir="2700000" algn="tl" rotWithShape="0">
              <a:prstClr val="black">
                <a:alpha val="40000"/>
              </a:prstClr>
            </a:outerShdw>
          </a:effectLst>
        </p:spPr>
        <p:txBody>
          <a:bodyPr vert="horz" lIns="121920" tIns="60960" rIns="121920" bIns="60960" rtlCol="0" anchor="ctr">
            <a:normAutofit/>
          </a:bodyPr>
          <a:lstStyle>
            <a:lvl1pPr algn="l" defTabSz="457200" rtl="0" eaLnBrk="1" latinLnBrk="0" hangingPunct="1">
              <a:spcBef>
                <a:spcPct val="0"/>
              </a:spcBef>
              <a:buNone/>
              <a:defRPr sz="5400" b="1" kern="1200" baseline="0">
                <a:solidFill>
                  <a:srgbClr val="FF6600"/>
                </a:solidFill>
                <a:latin typeface="Arial"/>
                <a:ea typeface="+mj-ea"/>
                <a:cs typeface="Arial"/>
              </a:defRPr>
            </a:lvl1pPr>
          </a:lstStyle>
          <a:p>
            <a:r>
              <a:rPr lang="en-US" sz="5867" dirty="0"/>
              <a:t>Here</a:t>
            </a:r>
          </a:p>
        </p:txBody>
      </p:sp>
    </p:spTree>
    <p:extLst>
      <p:ext uri="{BB962C8B-B14F-4D97-AF65-F5344CB8AC3E}">
        <p14:creationId xmlns:p14="http://schemas.microsoft.com/office/powerpoint/2010/main" val="66705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119E0-7561-2946-88D0-D0F3BF8BA6A1}" type="slidenum">
              <a:rPr lang="en-US" smtClean="0"/>
              <a:t>‹#›</a:t>
            </a:fld>
            <a:endParaRPr lang="en-US" dirty="0"/>
          </a:p>
        </p:txBody>
      </p:sp>
    </p:spTree>
    <p:extLst>
      <p:ext uri="{BB962C8B-B14F-4D97-AF65-F5344CB8AC3E}">
        <p14:creationId xmlns:p14="http://schemas.microsoft.com/office/powerpoint/2010/main" val="52700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119E0-7561-2946-88D0-D0F3BF8BA6A1}" type="slidenum">
              <a:rPr lang="en-US" smtClean="0"/>
              <a:t>‹#›</a:t>
            </a:fld>
            <a:endParaRPr lang="en-US" dirty="0"/>
          </a:p>
        </p:txBody>
      </p:sp>
    </p:spTree>
    <p:extLst>
      <p:ext uri="{BB962C8B-B14F-4D97-AF65-F5344CB8AC3E}">
        <p14:creationId xmlns:p14="http://schemas.microsoft.com/office/powerpoint/2010/main" val="40262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C9277A0C-3CC5-C44C-B0CE-121C5280B6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584" y="540833"/>
            <a:ext cx="2471043" cy="495209"/>
          </a:xfrm>
          <a:prstGeom prst="rect">
            <a:avLst/>
          </a:prstGeom>
        </p:spPr>
      </p:pic>
      <p:sp>
        <p:nvSpPr>
          <p:cNvPr id="12" name="Rectangle 11">
            <a:extLst>
              <a:ext uri="{FF2B5EF4-FFF2-40B4-BE49-F238E27FC236}">
                <a16:creationId xmlns:a16="http://schemas.microsoft.com/office/drawing/2014/main" id="{5C78B6B4-7C7C-461C-8D0A-49C54C55B2D7}"/>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3" name="Picture 12" descr="Hyrid_Leaf.png">
            <a:extLst>
              <a:ext uri="{FF2B5EF4-FFF2-40B4-BE49-F238E27FC236}">
                <a16:creationId xmlns:a16="http://schemas.microsoft.com/office/drawing/2014/main" id="{4924E7AA-B1E6-4E04-B54A-5C9DB7DD755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21" name="Slide Number Placeholder 5">
            <a:extLst>
              <a:ext uri="{FF2B5EF4-FFF2-40B4-BE49-F238E27FC236}">
                <a16:creationId xmlns:a16="http://schemas.microsoft.com/office/drawing/2014/main" id="{9D6421DE-8CC7-40E8-886C-8F3F42A923DC}"/>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22" name="Picture 21">
            <a:extLst>
              <a:ext uri="{FF2B5EF4-FFF2-40B4-BE49-F238E27FC236}">
                <a16:creationId xmlns:a16="http://schemas.microsoft.com/office/drawing/2014/main" id="{1630D112-1D61-4AE4-A8BA-6E1BD88FDA1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23" name="Picture 22">
            <a:extLst>
              <a:ext uri="{FF2B5EF4-FFF2-40B4-BE49-F238E27FC236}">
                <a16:creationId xmlns:a16="http://schemas.microsoft.com/office/drawing/2014/main" id="{12D61F05-7068-42DD-B226-82187BC14322}"/>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24" name="Picture 23">
            <a:extLst>
              <a:ext uri="{FF2B5EF4-FFF2-40B4-BE49-F238E27FC236}">
                <a16:creationId xmlns:a16="http://schemas.microsoft.com/office/drawing/2014/main" id="{77794A80-BD8F-4B8E-9697-E62392EC8A4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25" name="Picture 24" descr="Logo&#10;&#10;Description automatically generated">
            <a:extLst>
              <a:ext uri="{FF2B5EF4-FFF2-40B4-BE49-F238E27FC236}">
                <a16:creationId xmlns:a16="http://schemas.microsoft.com/office/drawing/2014/main" id="{33B1DA3B-6DEA-48B5-B244-E82C72ED6722}"/>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26" name="Picture 25" descr="Logo&#10;&#10;Description automatically generated">
            <a:extLst>
              <a:ext uri="{FF2B5EF4-FFF2-40B4-BE49-F238E27FC236}">
                <a16:creationId xmlns:a16="http://schemas.microsoft.com/office/drawing/2014/main" id="{572C7024-5579-4044-A25E-B620FFB7E2F4}"/>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169300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4" name="Picture 13">
            <a:extLst>
              <a:ext uri="{FF2B5EF4-FFF2-40B4-BE49-F238E27FC236}">
                <a16:creationId xmlns:a16="http://schemas.microsoft.com/office/drawing/2014/main" id="{A80E0CF8-D213-8041-A8E3-78BD930AD2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584" y="540833"/>
            <a:ext cx="2471043" cy="495209"/>
          </a:xfrm>
          <a:prstGeom prst="rect">
            <a:avLst/>
          </a:prstGeom>
        </p:spPr>
      </p:pic>
      <p:sp>
        <p:nvSpPr>
          <p:cNvPr id="11" name="Rectangle 10">
            <a:extLst>
              <a:ext uri="{FF2B5EF4-FFF2-40B4-BE49-F238E27FC236}">
                <a16:creationId xmlns:a16="http://schemas.microsoft.com/office/drawing/2014/main" id="{674B1A1F-1AC7-4CA1-880C-2151EFD15CE3}"/>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Hyrid_Leaf.png">
            <a:extLst>
              <a:ext uri="{FF2B5EF4-FFF2-40B4-BE49-F238E27FC236}">
                <a16:creationId xmlns:a16="http://schemas.microsoft.com/office/drawing/2014/main" id="{ACA56321-DA92-4A5E-BC49-08B4791070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13" name="Slide Number Placeholder 5">
            <a:extLst>
              <a:ext uri="{FF2B5EF4-FFF2-40B4-BE49-F238E27FC236}">
                <a16:creationId xmlns:a16="http://schemas.microsoft.com/office/drawing/2014/main" id="{9AAA6A51-87E2-4AA6-A7B1-4F5A71CC39FE}"/>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21" name="Picture 20">
            <a:extLst>
              <a:ext uri="{FF2B5EF4-FFF2-40B4-BE49-F238E27FC236}">
                <a16:creationId xmlns:a16="http://schemas.microsoft.com/office/drawing/2014/main" id="{FF338FAB-00A0-4603-BF7F-78660E092A3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22" name="Picture 21">
            <a:extLst>
              <a:ext uri="{FF2B5EF4-FFF2-40B4-BE49-F238E27FC236}">
                <a16:creationId xmlns:a16="http://schemas.microsoft.com/office/drawing/2014/main" id="{6DC3B09C-0A44-4D7E-B6C1-40836227EE5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23" name="Picture 22">
            <a:extLst>
              <a:ext uri="{FF2B5EF4-FFF2-40B4-BE49-F238E27FC236}">
                <a16:creationId xmlns:a16="http://schemas.microsoft.com/office/drawing/2014/main" id="{88DA437C-F5A0-445D-ABE9-B8093636E62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24" name="Picture 23" descr="Logo&#10;&#10;Description automatically generated">
            <a:extLst>
              <a:ext uri="{FF2B5EF4-FFF2-40B4-BE49-F238E27FC236}">
                <a16:creationId xmlns:a16="http://schemas.microsoft.com/office/drawing/2014/main" id="{1A05EF93-B56E-4445-AE8D-B60C8ABA2B3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25" name="Picture 24" descr="Logo&#10;&#10;Description automatically generated">
            <a:extLst>
              <a:ext uri="{FF2B5EF4-FFF2-40B4-BE49-F238E27FC236}">
                <a16:creationId xmlns:a16="http://schemas.microsoft.com/office/drawing/2014/main" id="{CADDC7C2-9501-4F64-B776-883448A524A7}"/>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119353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1DC03A84-DD89-8C47-BA2C-037AAC3BF5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584" y="540833"/>
            <a:ext cx="2471043" cy="495209"/>
          </a:xfrm>
          <a:prstGeom prst="rect">
            <a:avLst/>
          </a:prstGeom>
        </p:spPr>
      </p:pic>
      <p:sp>
        <p:nvSpPr>
          <p:cNvPr id="16" name="Rectangle 15">
            <a:extLst>
              <a:ext uri="{FF2B5EF4-FFF2-40B4-BE49-F238E27FC236}">
                <a16:creationId xmlns:a16="http://schemas.microsoft.com/office/drawing/2014/main" id="{5988CF8E-777E-1844-8900-4A264A4837A3}"/>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7" name="Picture 16" descr="Hyrid_Leaf.png">
            <a:extLst>
              <a:ext uri="{FF2B5EF4-FFF2-40B4-BE49-F238E27FC236}">
                <a16:creationId xmlns:a16="http://schemas.microsoft.com/office/drawing/2014/main" id="{712DE108-5EDD-794F-88A7-8E030401AD1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21" name="Slide Number Placeholder 5">
            <a:extLst>
              <a:ext uri="{FF2B5EF4-FFF2-40B4-BE49-F238E27FC236}">
                <a16:creationId xmlns:a16="http://schemas.microsoft.com/office/drawing/2014/main" id="{2C13AAB6-C533-E34C-9123-2DCA6F6CAC51}"/>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12" name="Picture 11">
            <a:extLst>
              <a:ext uri="{FF2B5EF4-FFF2-40B4-BE49-F238E27FC236}">
                <a16:creationId xmlns:a16="http://schemas.microsoft.com/office/drawing/2014/main" id="{7C0DB4AB-5509-4C6F-85C8-8AE834A9D5D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13" name="Picture 12">
            <a:extLst>
              <a:ext uri="{FF2B5EF4-FFF2-40B4-BE49-F238E27FC236}">
                <a16:creationId xmlns:a16="http://schemas.microsoft.com/office/drawing/2014/main" id="{0B522174-47F9-495A-AF65-E640D11E4BC3}"/>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14" name="Picture 13">
            <a:extLst>
              <a:ext uri="{FF2B5EF4-FFF2-40B4-BE49-F238E27FC236}">
                <a16:creationId xmlns:a16="http://schemas.microsoft.com/office/drawing/2014/main" id="{87F1C339-BB3A-4278-A5B9-C29D9ABD46F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22" name="Picture 21" descr="Logo&#10;&#10;Description automatically generated">
            <a:extLst>
              <a:ext uri="{FF2B5EF4-FFF2-40B4-BE49-F238E27FC236}">
                <a16:creationId xmlns:a16="http://schemas.microsoft.com/office/drawing/2014/main" id="{0E323B5D-6EB3-43B7-9943-DCEF6E67B9A3}"/>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23" name="Picture 22" descr="Logo&#10;&#10;Description automatically generated">
            <a:extLst>
              <a:ext uri="{FF2B5EF4-FFF2-40B4-BE49-F238E27FC236}">
                <a16:creationId xmlns:a16="http://schemas.microsoft.com/office/drawing/2014/main" id="{CE1F27A6-07DE-4492-80F6-6CC35E7C74E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356598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B827060-0491-3B47-9EB5-4F6FB76F1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584" y="540833"/>
            <a:ext cx="2471043" cy="495209"/>
          </a:xfrm>
          <a:prstGeom prst="rect">
            <a:avLst/>
          </a:prstGeom>
        </p:spPr>
      </p:pic>
      <p:sp>
        <p:nvSpPr>
          <p:cNvPr id="18" name="Rectangle 17">
            <a:extLst>
              <a:ext uri="{FF2B5EF4-FFF2-40B4-BE49-F238E27FC236}">
                <a16:creationId xmlns:a16="http://schemas.microsoft.com/office/drawing/2014/main" id="{B2FD31C9-7A34-6444-AF49-F5C5057C77DF}"/>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9" name="Picture 18" descr="Hyrid_Leaf.png">
            <a:extLst>
              <a:ext uri="{FF2B5EF4-FFF2-40B4-BE49-F238E27FC236}">
                <a16:creationId xmlns:a16="http://schemas.microsoft.com/office/drawing/2014/main" id="{355AB5E0-97CF-C04D-A6E1-98084B492B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23" name="Slide Number Placeholder 5">
            <a:extLst>
              <a:ext uri="{FF2B5EF4-FFF2-40B4-BE49-F238E27FC236}">
                <a16:creationId xmlns:a16="http://schemas.microsoft.com/office/drawing/2014/main" id="{24F66886-25C2-6247-8624-DCF80012AF17}"/>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14" name="Picture 13">
            <a:extLst>
              <a:ext uri="{FF2B5EF4-FFF2-40B4-BE49-F238E27FC236}">
                <a16:creationId xmlns:a16="http://schemas.microsoft.com/office/drawing/2014/main" id="{FFF7F475-7C2E-4AF6-A6F5-0C31DC02E42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15" name="Picture 14">
            <a:extLst>
              <a:ext uri="{FF2B5EF4-FFF2-40B4-BE49-F238E27FC236}">
                <a16:creationId xmlns:a16="http://schemas.microsoft.com/office/drawing/2014/main" id="{7382CC73-0F1B-4F92-AEBB-3E989447CE5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16" name="Picture 15">
            <a:extLst>
              <a:ext uri="{FF2B5EF4-FFF2-40B4-BE49-F238E27FC236}">
                <a16:creationId xmlns:a16="http://schemas.microsoft.com/office/drawing/2014/main" id="{1D591065-8541-4871-9EF6-C53ABD443464}"/>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24" name="Picture 23" descr="Logo&#10;&#10;Description automatically generated">
            <a:extLst>
              <a:ext uri="{FF2B5EF4-FFF2-40B4-BE49-F238E27FC236}">
                <a16:creationId xmlns:a16="http://schemas.microsoft.com/office/drawing/2014/main" id="{93B7501A-D4D7-4C4E-B246-1E6762F586D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25" name="Picture 24" descr="Logo&#10;&#10;Description automatically generated">
            <a:extLst>
              <a:ext uri="{FF2B5EF4-FFF2-40B4-BE49-F238E27FC236}">
                <a16:creationId xmlns:a16="http://schemas.microsoft.com/office/drawing/2014/main" id="{831157EB-F1ED-44F4-B879-494205B1DA68}"/>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122881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430" y="351052"/>
            <a:ext cx="9964810" cy="495209"/>
          </a:xfrm>
        </p:spPr>
        <p:txBody>
          <a:bodyPr>
            <a:noAutofit/>
          </a:bodyPr>
          <a:lstStyle>
            <a:lvl1pPr>
              <a:defRPr sz="4000"/>
            </a:lvl1pPr>
          </a:lstStyle>
          <a:p>
            <a:r>
              <a:rPr lang="en-US"/>
              <a:t>Click to edit Master title style</a:t>
            </a:r>
          </a:p>
        </p:txBody>
      </p:sp>
      <p:sp>
        <p:nvSpPr>
          <p:cNvPr id="14" name="Rectangle 13">
            <a:extLst>
              <a:ext uri="{FF2B5EF4-FFF2-40B4-BE49-F238E27FC236}">
                <a16:creationId xmlns:a16="http://schemas.microsoft.com/office/drawing/2014/main" id="{F6BD5941-5F7A-694F-B0D3-D33CEA362129}"/>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5" name="Picture 14" descr="Hyrid_Leaf.png">
            <a:extLst>
              <a:ext uri="{FF2B5EF4-FFF2-40B4-BE49-F238E27FC236}">
                <a16:creationId xmlns:a16="http://schemas.microsoft.com/office/drawing/2014/main" id="{82D72264-55FC-8F46-809E-CD33D25711D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19" name="Slide Number Placeholder 5">
            <a:extLst>
              <a:ext uri="{FF2B5EF4-FFF2-40B4-BE49-F238E27FC236}">
                <a16:creationId xmlns:a16="http://schemas.microsoft.com/office/drawing/2014/main" id="{41ABD7D1-BA30-574D-8C6E-CFE18F509C07}"/>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771B9E73-507E-DCBA-B5D8-5FF9FBA39B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95133" y="6385622"/>
            <a:ext cx="1996867" cy="484089"/>
          </a:xfrm>
          <a:prstGeom prst="rect">
            <a:avLst/>
          </a:prstGeom>
        </p:spPr>
      </p:pic>
    </p:spTree>
    <p:extLst>
      <p:ext uri="{BB962C8B-B14F-4D97-AF65-F5344CB8AC3E}">
        <p14:creationId xmlns:p14="http://schemas.microsoft.com/office/powerpoint/2010/main" val="2304328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A745F-8796-41C0-A521-8978F481BC4C}"/>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Hyrid_Leaf.png">
            <a:extLst>
              <a:ext uri="{FF2B5EF4-FFF2-40B4-BE49-F238E27FC236}">
                <a16:creationId xmlns:a16="http://schemas.microsoft.com/office/drawing/2014/main" id="{D17833DA-6A17-4147-A8D0-DAB9E38321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7" name="Slide Number Placeholder 5">
            <a:extLst>
              <a:ext uri="{FF2B5EF4-FFF2-40B4-BE49-F238E27FC236}">
                <a16:creationId xmlns:a16="http://schemas.microsoft.com/office/drawing/2014/main" id="{0EEC9A5E-AECF-411F-A80A-125114522267}"/>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8" name="Picture 7">
            <a:extLst>
              <a:ext uri="{FF2B5EF4-FFF2-40B4-BE49-F238E27FC236}">
                <a16:creationId xmlns:a16="http://schemas.microsoft.com/office/drawing/2014/main" id="{9B15BD01-BE7B-438F-8170-96B2DF459A4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9" name="Picture 8">
            <a:extLst>
              <a:ext uri="{FF2B5EF4-FFF2-40B4-BE49-F238E27FC236}">
                <a16:creationId xmlns:a16="http://schemas.microsoft.com/office/drawing/2014/main" id="{F7E6B9D2-D356-4C66-BAD6-3559772396CA}"/>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10" name="Picture 9">
            <a:extLst>
              <a:ext uri="{FF2B5EF4-FFF2-40B4-BE49-F238E27FC236}">
                <a16:creationId xmlns:a16="http://schemas.microsoft.com/office/drawing/2014/main" id="{B410889C-80B3-4774-BF06-BFD40FB6F55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11" name="Picture 10" descr="Logo&#10;&#10;Description automatically generated">
            <a:extLst>
              <a:ext uri="{FF2B5EF4-FFF2-40B4-BE49-F238E27FC236}">
                <a16:creationId xmlns:a16="http://schemas.microsoft.com/office/drawing/2014/main" id="{75FF0A4C-4E90-44D0-A66F-EF331960EB29}"/>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12" name="Picture 11" descr="Logo&#10;&#10;Description automatically generated">
            <a:extLst>
              <a:ext uri="{FF2B5EF4-FFF2-40B4-BE49-F238E27FC236}">
                <a16:creationId xmlns:a16="http://schemas.microsoft.com/office/drawing/2014/main" id="{4E5865A8-ED84-47A0-9F94-3C328821F27C}"/>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
        <p:nvSpPr>
          <p:cNvPr id="14" name="TextBox 13">
            <a:extLst>
              <a:ext uri="{FF2B5EF4-FFF2-40B4-BE49-F238E27FC236}">
                <a16:creationId xmlns:a16="http://schemas.microsoft.com/office/drawing/2014/main" id="{AD7FB7D7-5CB7-4991-BA8C-969F0A20F377}"/>
              </a:ext>
            </a:extLst>
          </p:cNvPr>
          <p:cNvSpPr txBox="1"/>
          <p:nvPr userDrawn="1"/>
        </p:nvSpPr>
        <p:spPr>
          <a:xfrm>
            <a:off x="883945" y="6513931"/>
            <a:ext cx="2575932" cy="246221"/>
          </a:xfrm>
          <a:prstGeom prst="rect">
            <a:avLst/>
          </a:prstGeom>
          <a:noFill/>
        </p:spPr>
        <p:txBody>
          <a:bodyPr wrap="square" rtlCol="0">
            <a:spAutoFit/>
          </a:bodyPr>
          <a:lstStyle/>
          <a:p>
            <a:pPr algn="ctr"/>
            <a:r>
              <a:rPr lang="en-US" sz="1000" i="1" dirty="0">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29004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DA209878-F479-49E8-9216-4EB0147F7679}"/>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9" name="Picture 8" descr="Hyrid_Leaf.png">
            <a:extLst>
              <a:ext uri="{FF2B5EF4-FFF2-40B4-BE49-F238E27FC236}">
                <a16:creationId xmlns:a16="http://schemas.microsoft.com/office/drawing/2014/main" id="{6ABF85A7-905C-47B5-BB24-8F9494580F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10" name="Slide Number Placeholder 5">
            <a:extLst>
              <a:ext uri="{FF2B5EF4-FFF2-40B4-BE49-F238E27FC236}">
                <a16:creationId xmlns:a16="http://schemas.microsoft.com/office/drawing/2014/main" id="{E851F0D5-1754-4384-BA6C-446E491CB002}"/>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11" name="Picture 10">
            <a:extLst>
              <a:ext uri="{FF2B5EF4-FFF2-40B4-BE49-F238E27FC236}">
                <a16:creationId xmlns:a16="http://schemas.microsoft.com/office/drawing/2014/main" id="{DEC08E9C-61A7-485E-8DC9-2A6EDD94F51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12" name="Picture 11">
            <a:extLst>
              <a:ext uri="{FF2B5EF4-FFF2-40B4-BE49-F238E27FC236}">
                <a16:creationId xmlns:a16="http://schemas.microsoft.com/office/drawing/2014/main" id="{A69AB401-514C-4530-907D-8CCBE8A5E5C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13" name="Picture 12">
            <a:extLst>
              <a:ext uri="{FF2B5EF4-FFF2-40B4-BE49-F238E27FC236}">
                <a16:creationId xmlns:a16="http://schemas.microsoft.com/office/drawing/2014/main" id="{D78B1749-6995-4DF0-ADDC-F0ACFDFDBC1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14" name="Picture 13" descr="Logo&#10;&#10;Description automatically generated">
            <a:extLst>
              <a:ext uri="{FF2B5EF4-FFF2-40B4-BE49-F238E27FC236}">
                <a16:creationId xmlns:a16="http://schemas.microsoft.com/office/drawing/2014/main" id="{C2F2985C-BFC1-4F31-B6DB-BB4E8C7AAF97}"/>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15" name="Picture 14" descr="Logo&#10;&#10;Description automatically generated">
            <a:extLst>
              <a:ext uri="{FF2B5EF4-FFF2-40B4-BE49-F238E27FC236}">
                <a16:creationId xmlns:a16="http://schemas.microsoft.com/office/drawing/2014/main" id="{4F805A85-BDF7-4F27-978C-D6DB16FD2312}"/>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280986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EAC178B-214A-4341-92C3-5906BDCD65E6}"/>
              </a:ext>
            </a:extLst>
          </p:cNvPr>
          <p:cNvSpPr/>
          <p:nvPr userDrawn="1"/>
        </p:nvSpPr>
        <p:spPr>
          <a:xfrm>
            <a:off x="0" y="6385622"/>
            <a:ext cx="12192000" cy="486833"/>
          </a:xfrm>
          <a:prstGeom prst="rect">
            <a:avLst/>
          </a:prstGeom>
          <a:solidFill>
            <a:srgbClr val="0223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9" name="Picture 8" descr="Hyrid_Leaf.png">
            <a:extLst>
              <a:ext uri="{FF2B5EF4-FFF2-40B4-BE49-F238E27FC236}">
                <a16:creationId xmlns:a16="http://schemas.microsoft.com/office/drawing/2014/main" id="{EA3AB6A6-4DF8-4F3E-A16C-BB441B0465B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035562"/>
            <a:ext cx="576861" cy="781721"/>
          </a:xfrm>
          <a:prstGeom prst="rect">
            <a:avLst/>
          </a:prstGeom>
        </p:spPr>
      </p:pic>
      <p:sp>
        <p:nvSpPr>
          <p:cNvPr id="10" name="Slide Number Placeholder 5">
            <a:extLst>
              <a:ext uri="{FF2B5EF4-FFF2-40B4-BE49-F238E27FC236}">
                <a16:creationId xmlns:a16="http://schemas.microsoft.com/office/drawing/2014/main" id="{4AC97761-9253-405F-B09B-A5E26AD57C58}"/>
              </a:ext>
            </a:extLst>
          </p:cNvPr>
          <p:cNvSpPr>
            <a:spLocks noGrp="1"/>
          </p:cNvSpPr>
          <p:nvPr>
            <p:ph type="sldNum" sz="quarter" idx="12"/>
          </p:nvPr>
        </p:nvSpPr>
        <p:spPr>
          <a:xfrm>
            <a:off x="246633" y="6483208"/>
            <a:ext cx="553412" cy="365125"/>
          </a:xfrm>
        </p:spPr>
        <p:txBody>
          <a:bodyPr/>
          <a:lstStyle>
            <a:lvl1pPr>
              <a:defRPr>
                <a:solidFill>
                  <a:schemeClr val="bg1"/>
                </a:solidFill>
              </a:defRPr>
            </a:lvl1pPr>
          </a:lstStyle>
          <a:p>
            <a:fld id="{E4B119E0-7561-2946-88D0-D0F3BF8BA6A1}" type="slidenum">
              <a:rPr lang="en-US" smtClean="0"/>
              <a:pPr/>
              <a:t>‹#›</a:t>
            </a:fld>
            <a:endParaRPr lang="en-US" dirty="0"/>
          </a:p>
        </p:txBody>
      </p:sp>
      <p:pic>
        <p:nvPicPr>
          <p:cNvPr id="11" name="Picture 10">
            <a:extLst>
              <a:ext uri="{FF2B5EF4-FFF2-40B4-BE49-F238E27FC236}">
                <a16:creationId xmlns:a16="http://schemas.microsoft.com/office/drawing/2014/main" id="{04896DF1-8E6F-42B8-B293-8E2A4E2BA0B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0984466" y="6483208"/>
            <a:ext cx="960903" cy="307669"/>
          </a:xfrm>
          <a:prstGeom prst="rect">
            <a:avLst/>
          </a:prstGeom>
        </p:spPr>
      </p:pic>
      <p:pic>
        <p:nvPicPr>
          <p:cNvPr id="12" name="Picture 11">
            <a:extLst>
              <a:ext uri="{FF2B5EF4-FFF2-40B4-BE49-F238E27FC236}">
                <a16:creationId xmlns:a16="http://schemas.microsoft.com/office/drawing/2014/main" id="{49AF382D-ADC3-454E-B9C5-C73AFC81C07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6495280" y="6479555"/>
            <a:ext cx="1299085" cy="328399"/>
          </a:xfrm>
          <a:prstGeom prst="rect">
            <a:avLst/>
          </a:prstGeom>
        </p:spPr>
      </p:pic>
      <p:pic>
        <p:nvPicPr>
          <p:cNvPr id="13" name="Picture 12">
            <a:extLst>
              <a:ext uri="{FF2B5EF4-FFF2-40B4-BE49-F238E27FC236}">
                <a16:creationId xmlns:a16="http://schemas.microsoft.com/office/drawing/2014/main" id="{C600534C-AA0D-4F35-84BE-734EAAFC938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1"/>
          <a:stretch/>
        </p:blipFill>
        <p:spPr>
          <a:xfrm>
            <a:off x="4996958" y="6483176"/>
            <a:ext cx="1169660" cy="311281"/>
          </a:xfrm>
          <a:prstGeom prst="rect">
            <a:avLst/>
          </a:prstGeom>
        </p:spPr>
      </p:pic>
      <p:pic>
        <p:nvPicPr>
          <p:cNvPr id="14" name="Picture 13" descr="Logo&#10;&#10;Description automatically generated">
            <a:extLst>
              <a:ext uri="{FF2B5EF4-FFF2-40B4-BE49-F238E27FC236}">
                <a16:creationId xmlns:a16="http://schemas.microsoft.com/office/drawing/2014/main" id="{8FB5AA9D-F4F1-406F-A5CD-46CF60E695C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a:stretch/>
        </p:blipFill>
        <p:spPr>
          <a:xfrm>
            <a:off x="9763475" y="6483680"/>
            <a:ext cx="892999" cy="333321"/>
          </a:xfrm>
          <a:prstGeom prst="rect">
            <a:avLst/>
          </a:prstGeom>
        </p:spPr>
      </p:pic>
      <p:pic>
        <p:nvPicPr>
          <p:cNvPr id="15" name="Picture 14" descr="Logo&#10;&#10;Description automatically generated">
            <a:extLst>
              <a:ext uri="{FF2B5EF4-FFF2-40B4-BE49-F238E27FC236}">
                <a16:creationId xmlns:a16="http://schemas.microsoft.com/office/drawing/2014/main" id="{AA72CABE-79B5-48E8-891E-D9A6583DC598}"/>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8119854" y="6482729"/>
            <a:ext cx="1299085" cy="321243"/>
          </a:xfrm>
          <a:prstGeom prst="rect">
            <a:avLst/>
          </a:prstGeom>
        </p:spPr>
      </p:pic>
    </p:spTree>
    <p:extLst>
      <p:ext uri="{BB962C8B-B14F-4D97-AF65-F5344CB8AC3E}">
        <p14:creationId xmlns:p14="http://schemas.microsoft.com/office/powerpoint/2010/main" val="122270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marL="990575" lvl="1" indent="-380990" algn="l" defTabSz="609585" rtl="0" eaLnBrk="1" latinLnBrk="0" hangingPunct="1">
              <a:spcBef>
                <a:spcPct val="20000"/>
              </a:spcBef>
              <a:buFont typeface="Arial"/>
              <a:buChar char="–"/>
            </a:pPr>
            <a:r>
              <a:rPr lang="en-US"/>
              <a:t>Second level</a:t>
            </a:r>
          </a:p>
          <a:p>
            <a:pPr lvl="2"/>
            <a:r>
              <a:rPr lang="en-US"/>
              <a:t>Third level</a:t>
            </a:r>
          </a:p>
          <a:p>
            <a:pPr marL="2133547" lvl="3" indent="-304792" algn="l" defTabSz="609585" rtl="0" eaLnBrk="1" latinLnBrk="0" hangingPunct="1">
              <a:spcBef>
                <a:spcPct val="20000"/>
              </a:spcBef>
              <a:buFont typeface="Arial"/>
              <a:buChar char="–"/>
            </a:pPr>
            <a:r>
              <a:rPr lang="en-US"/>
              <a:t>Fourth level</a:t>
            </a:r>
          </a:p>
          <a:p>
            <a:pPr marL="2743131" lvl="4" indent="-304792" algn="l" defTabSz="609585" rtl="0" eaLnBrk="1" latinLnBrk="0" hangingPunct="1">
              <a:spcBef>
                <a:spcPct val="20000"/>
              </a:spcBef>
              <a:buFont typeface="Arial"/>
              <a:buChar char="»"/>
            </a:pPr>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119E0-7561-2946-88D0-D0F3BF8BA6A1}" type="slidenum">
              <a:rPr lang="en-US" smtClean="0"/>
              <a:t>‹#›</a:t>
            </a:fld>
            <a:endParaRPr lang="en-US" dirty="0"/>
          </a:p>
        </p:txBody>
      </p:sp>
    </p:spTree>
    <p:extLst>
      <p:ext uri="{BB962C8B-B14F-4D97-AF65-F5344CB8AC3E}">
        <p14:creationId xmlns:p14="http://schemas.microsoft.com/office/powerpoint/2010/main" val="40104335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2209745" indent="-380990" algn="l" defTabSz="914377" rtl="0" eaLnBrk="1" latinLnBrk="0" hangingPunct="1">
        <a:lnSpc>
          <a:spcPct val="90000"/>
        </a:lnSpc>
        <a:spcBef>
          <a:spcPts val="500"/>
        </a:spcBef>
        <a:buFont typeface="Arial" panose="020B0604020202020204" pitchFamily="34" charset="0"/>
        <a:buChar char="•"/>
        <a:defRPr lang="en-US" sz="1867" kern="1200" dirty="0" smtClean="0">
          <a:solidFill>
            <a:schemeClr val="tx1"/>
          </a:solidFill>
          <a:latin typeface="Arial" panose="020B0604020202020204" pitchFamily="34" charset="0"/>
          <a:ea typeface="+mn-ea"/>
          <a:cs typeface="Arial" panose="020B0604020202020204" pitchFamily="34" charset="0"/>
        </a:defRPr>
      </a:lvl4pPr>
      <a:lvl5pPr marL="2819330" indent="-380990" algn="l" defTabSz="914377"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jpeg"/><Relationship Id="rId3" Type="http://schemas.openxmlformats.org/officeDocument/2006/relationships/customXml" Target="../ink/ink1.xml"/><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11" Type="http://schemas.openxmlformats.org/officeDocument/2006/relationships/customXml" Target="../ink/ink3.xml"/><Relationship Id="rId10" Type="http://schemas.openxmlformats.org/officeDocument/2006/relationships/image" Target="../media/image13.png"/><Relationship Id="rId9" Type="http://schemas.openxmlformats.org/officeDocument/2006/relationships/customXml" Target="../ink/ink2.xml"/><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F78D5A3-0B4F-9E89-0C4B-869F2261142B}"/>
              </a:ext>
            </a:extLst>
          </p:cNvPr>
          <p:cNvSpPr>
            <a:spLocks noGrp="1"/>
          </p:cNvSpPr>
          <p:nvPr>
            <p:ph type="sldNum" sz="quarter" idx="12"/>
          </p:nvPr>
        </p:nvSpPr>
        <p:spPr/>
        <p:txBody>
          <a:bodyPr/>
          <a:lstStyle/>
          <a:p>
            <a:fld id="{E4B119E0-7561-2946-88D0-D0F3BF8BA6A1}" type="slidenum">
              <a:rPr lang="en-US" smtClean="0"/>
              <a:t>1</a:t>
            </a:fld>
            <a:endParaRPr lang="en-US" dirty="0"/>
          </a:p>
        </p:txBody>
      </p:sp>
      <p:sp>
        <p:nvSpPr>
          <p:cNvPr id="3" name="Title 2">
            <a:extLst>
              <a:ext uri="{FF2B5EF4-FFF2-40B4-BE49-F238E27FC236}">
                <a16:creationId xmlns:a16="http://schemas.microsoft.com/office/drawing/2014/main" id="{01818CF2-59D8-0E42-B858-35411C42C877}"/>
              </a:ext>
            </a:extLst>
          </p:cNvPr>
          <p:cNvSpPr>
            <a:spLocks noGrp="1"/>
          </p:cNvSpPr>
          <p:nvPr>
            <p:ph type="title"/>
          </p:nvPr>
        </p:nvSpPr>
        <p:spPr>
          <a:xfrm>
            <a:off x="2387305" y="4369575"/>
            <a:ext cx="9520836" cy="558411"/>
          </a:xfrm>
        </p:spPr>
        <p:txBody>
          <a:bodyPr>
            <a:noAutofit/>
          </a:bodyPr>
          <a:lstStyle/>
          <a:p>
            <a:r>
              <a:rPr lang="en-US" sz="3200" dirty="0"/>
              <a:t>Commercial Electric Trucks</a:t>
            </a:r>
            <a:br>
              <a:rPr lang="en-US" sz="2400" dirty="0">
                <a:latin typeface="Montserrat" pitchFamily="2" charset="77"/>
                <a:ea typeface="Open Sans"/>
                <a:cs typeface="Open Sans"/>
              </a:rPr>
            </a:br>
            <a:endParaRPr lang="en-US" sz="2000" i="1" dirty="0">
              <a:latin typeface="Montserrat"/>
              <a:ea typeface="Open Sans"/>
              <a:cs typeface="Open San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7A16E4F-85A9-7191-7BC9-5BD9DA80439F}"/>
                  </a:ext>
                </a:extLst>
              </p14:cNvPr>
              <p14:cNvContentPartPr/>
              <p14:nvPr/>
            </p14:nvContentPartPr>
            <p14:xfrm>
              <a:off x="1412570" y="6024604"/>
              <a:ext cx="1831320" cy="376560"/>
            </p14:xfrm>
          </p:contentPart>
        </mc:Choice>
        <mc:Fallback xmlns="">
          <p:pic>
            <p:nvPicPr>
              <p:cNvPr id="2" name="Ink 1">
                <a:extLst>
                  <a:ext uri="{FF2B5EF4-FFF2-40B4-BE49-F238E27FC236}">
                    <a16:creationId xmlns:a16="http://schemas.microsoft.com/office/drawing/2014/main" id="{07A16E4F-85A9-7191-7BC9-5BD9DA80439F}"/>
                  </a:ext>
                </a:extLst>
              </p:cNvPr>
              <p:cNvPicPr/>
              <p:nvPr/>
            </p:nvPicPr>
            <p:blipFill>
              <a:blip r:embed="rId8"/>
              <a:stretch>
                <a:fillRect/>
              </a:stretch>
            </p:blipFill>
            <p:spPr>
              <a:xfrm>
                <a:off x="1358570" y="5916604"/>
                <a:ext cx="1938960" cy="59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8E601611-79E4-CF62-37E7-D1FE957EF95E}"/>
                  </a:ext>
                </a:extLst>
              </p14:cNvPr>
              <p14:cNvContentPartPr/>
              <p14:nvPr/>
            </p14:nvContentPartPr>
            <p14:xfrm>
              <a:off x="1746650" y="5897524"/>
              <a:ext cx="1171440" cy="279360"/>
            </p14:xfrm>
          </p:contentPart>
        </mc:Choice>
        <mc:Fallback xmlns="">
          <p:pic>
            <p:nvPicPr>
              <p:cNvPr id="4" name="Ink 3">
                <a:extLst>
                  <a:ext uri="{FF2B5EF4-FFF2-40B4-BE49-F238E27FC236}">
                    <a16:creationId xmlns:a16="http://schemas.microsoft.com/office/drawing/2014/main" id="{8E601611-79E4-CF62-37E7-D1FE957EF95E}"/>
                  </a:ext>
                </a:extLst>
              </p:cNvPr>
              <p:cNvPicPr/>
              <p:nvPr/>
            </p:nvPicPr>
            <p:blipFill>
              <a:blip r:embed="rId10"/>
              <a:stretch>
                <a:fillRect/>
              </a:stretch>
            </p:blipFill>
            <p:spPr>
              <a:xfrm>
                <a:off x="1692667" y="5789663"/>
                <a:ext cx="1279047" cy="4947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1FC5900-3900-F62E-4331-7FB5C8A53E86}"/>
                  </a:ext>
                </a:extLst>
              </p14:cNvPr>
              <p14:cNvContentPartPr/>
              <p14:nvPr/>
            </p14:nvContentPartPr>
            <p14:xfrm>
              <a:off x="1222130" y="5800684"/>
              <a:ext cx="3206520" cy="936360"/>
            </p14:xfrm>
          </p:contentPart>
        </mc:Choice>
        <mc:Fallback xmlns="">
          <p:pic>
            <p:nvPicPr>
              <p:cNvPr id="6" name="Ink 5">
                <a:extLst>
                  <a:ext uri="{FF2B5EF4-FFF2-40B4-BE49-F238E27FC236}">
                    <a16:creationId xmlns:a16="http://schemas.microsoft.com/office/drawing/2014/main" id="{D1FC5900-3900-F62E-4331-7FB5C8A53E86}"/>
                  </a:ext>
                </a:extLst>
              </p:cNvPr>
              <p:cNvPicPr/>
              <p:nvPr/>
            </p:nvPicPr>
            <p:blipFill>
              <a:blip r:embed="rId12"/>
              <a:stretch>
                <a:fillRect/>
              </a:stretch>
            </p:blipFill>
            <p:spPr>
              <a:xfrm>
                <a:off x="1159130" y="5737684"/>
                <a:ext cx="3332160" cy="1062000"/>
              </a:xfrm>
              <a:prstGeom prst="rect">
                <a:avLst/>
              </a:prstGeom>
            </p:spPr>
          </p:pic>
        </mc:Fallback>
      </mc:AlternateContent>
      <p:pic>
        <p:nvPicPr>
          <p:cNvPr id="7" name="Picture 6" descr="A picture containing text, clipart&#10;&#10;Description automatically generated">
            <a:extLst>
              <a:ext uri="{FF2B5EF4-FFF2-40B4-BE49-F238E27FC236}">
                <a16:creationId xmlns:a16="http://schemas.microsoft.com/office/drawing/2014/main" id="{4F542C4D-E4DC-AB24-20FE-8FFC609DBF3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336958" y="5760711"/>
            <a:ext cx="4297195" cy="1041745"/>
          </a:xfrm>
          <a:prstGeom prst="rect">
            <a:avLst/>
          </a:prstGeom>
        </p:spPr>
      </p:pic>
      <p:pic>
        <p:nvPicPr>
          <p:cNvPr id="8" name="Picture 7">
            <a:extLst>
              <a:ext uri="{FF2B5EF4-FFF2-40B4-BE49-F238E27FC236}">
                <a16:creationId xmlns:a16="http://schemas.microsoft.com/office/drawing/2014/main" id="{9454D816-7492-68F4-8B19-E72CB136232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270572" y="5935588"/>
            <a:ext cx="178032" cy="178032"/>
          </a:xfrm>
          <a:prstGeom prst="rect">
            <a:avLst/>
          </a:prstGeom>
        </p:spPr>
      </p:pic>
      <p:sp>
        <p:nvSpPr>
          <p:cNvPr id="13" name="TextBox 12">
            <a:extLst>
              <a:ext uri="{FF2B5EF4-FFF2-40B4-BE49-F238E27FC236}">
                <a16:creationId xmlns:a16="http://schemas.microsoft.com/office/drawing/2014/main" id="{24B78805-7F6F-03ED-30BB-EB8FEC49784D}"/>
              </a:ext>
            </a:extLst>
          </p:cNvPr>
          <p:cNvSpPr txBox="1"/>
          <p:nvPr/>
        </p:nvSpPr>
        <p:spPr>
          <a:xfrm>
            <a:off x="6622597" y="6091892"/>
            <a:ext cx="5619022" cy="353943"/>
          </a:xfrm>
          <a:prstGeom prst="rect">
            <a:avLst/>
          </a:prstGeom>
          <a:noFill/>
        </p:spPr>
        <p:txBody>
          <a:bodyPr wrap="square" rtlCol="0">
            <a:spAutoFit/>
          </a:bodyPr>
          <a:lstStyle/>
          <a:p>
            <a:r>
              <a:rPr lang="en-US" sz="1700" dirty="0">
                <a:solidFill>
                  <a:schemeClr val="tx1">
                    <a:lumMod val="75000"/>
                    <a:lumOff val="25000"/>
                  </a:schemeClr>
                </a:solidFill>
                <a:latin typeface="Arial" panose="020B0604020202020204" pitchFamily="34" charset="0"/>
                <a:cs typeface="Arial" panose="020B0604020202020204" pitchFamily="34" charset="0"/>
              </a:rPr>
              <a:t>19681 Da Vinci Foothill Ranch, CA 92610</a:t>
            </a:r>
          </a:p>
        </p:txBody>
      </p:sp>
      <p:sp>
        <p:nvSpPr>
          <p:cNvPr id="5" name="TextBox 4">
            <a:extLst>
              <a:ext uri="{FF2B5EF4-FFF2-40B4-BE49-F238E27FC236}">
                <a16:creationId xmlns:a16="http://schemas.microsoft.com/office/drawing/2014/main" id="{261F69A3-C206-37E7-7D73-CC2BA068F12D}"/>
              </a:ext>
            </a:extLst>
          </p:cNvPr>
          <p:cNvSpPr txBox="1"/>
          <p:nvPr/>
        </p:nvSpPr>
        <p:spPr>
          <a:xfrm>
            <a:off x="6622597" y="6448513"/>
            <a:ext cx="5619022" cy="353943"/>
          </a:xfrm>
          <a:prstGeom prst="rect">
            <a:avLst/>
          </a:prstGeom>
          <a:solidFill>
            <a:schemeClr val="bg1"/>
          </a:solidFill>
        </p:spPr>
        <p:txBody>
          <a:bodyPr wrap="square" rtlCol="0">
            <a:spAutoFit/>
          </a:bodyPr>
          <a:lstStyle/>
          <a:p>
            <a:r>
              <a:rPr lang="en-US" sz="1700" dirty="0">
                <a:solidFill>
                  <a:schemeClr val="tx1">
                    <a:lumMod val="75000"/>
                    <a:lumOff val="25000"/>
                  </a:schemeClr>
                </a:solidFill>
                <a:latin typeface="Arial" panose="020B0604020202020204" pitchFamily="34" charset="0"/>
                <a:cs typeface="Arial" panose="020B0604020202020204" pitchFamily="34" charset="0"/>
              </a:rPr>
              <a:t>Peter Ford (248) 935-0789         pford@drivelabs.ai  </a:t>
            </a:r>
          </a:p>
        </p:txBody>
      </p:sp>
    </p:spTree>
    <p:extLst>
      <p:ext uri="{BB962C8B-B14F-4D97-AF65-F5344CB8AC3E}">
        <p14:creationId xmlns:p14="http://schemas.microsoft.com/office/powerpoint/2010/main" val="144794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C55D9-4D92-4EB3-8B67-EEF594662EDD}"/>
              </a:ext>
            </a:extLst>
          </p:cNvPr>
          <p:cNvSpPr>
            <a:spLocks noGrp="1"/>
          </p:cNvSpPr>
          <p:nvPr>
            <p:ph type="title"/>
          </p:nvPr>
        </p:nvSpPr>
        <p:spPr>
          <a:xfrm>
            <a:off x="1334687" y="351052"/>
            <a:ext cx="9501195" cy="495209"/>
          </a:xfrm>
        </p:spPr>
        <p:txBody>
          <a:bodyPr/>
          <a:lstStyle/>
          <a:p>
            <a:pPr algn="ctr"/>
            <a:r>
              <a:rPr lang="en-US" sz="3600" b="1" dirty="0">
                <a:solidFill>
                  <a:srgbClr val="21325E"/>
                </a:solidFill>
                <a:latin typeface="Montserrat" pitchFamily="2" charset="0"/>
                <a:ea typeface="Arial"/>
                <a:cs typeface="Arial" panose="020B0604020202020204" pitchFamily="34" charset="0"/>
                <a:sym typeface="Arial"/>
              </a:rPr>
              <a:t>“EV Ready” Truck</a:t>
            </a:r>
            <a:r>
              <a:rPr kumimoji="0" lang="en-US" sz="3600" b="1" i="0" strike="noStrike" kern="1200" cap="none" spc="0" normalizeH="0" baseline="0" noProof="0" dirty="0">
                <a:ln>
                  <a:noFill/>
                </a:ln>
                <a:solidFill>
                  <a:srgbClr val="21325E"/>
                </a:solidFill>
                <a:effectLst/>
                <a:uLnTx/>
                <a:uFillTx/>
                <a:latin typeface="Montserrat" pitchFamily="2" charset="0"/>
                <a:ea typeface="Arial"/>
                <a:cs typeface="Arial" panose="020B0604020202020204" pitchFamily="34" charset="0"/>
                <a:sym typeface="Arial"/>
              </a:rPr>
              <a:t> Validation</a:t>
            </a:r>
            <a:endParaRPr lang="en-US" sz="3600" b="1" dirty="0">
              <a:solidFill>
                <a:srgbClr val="21325E"/>
              </a:solidFill>
              <a:latin typeface="Montserrat" pitchFamily="2" charset="0"/>
              <a:cs typeface="Arial" panose="020B0604020202020204" pitchFamily="34" charset="0"/>
            </a:endParaRPr>
          </a:p>
        </p:txBody>
      </p:sp>
      <p:sp>
        <p:nvSpPr>
          <p:cNvPr id="2" name="Slide Number Placeholder 1">
            <a:extLst>
              <a:ext uri="{FF2B5EF4-FFF2-40B4-BE49-F238E27FC236}">
                <a16:creationId xmlns:a16="http://schemas.microsoft.com/office/drawing/2014/main" id="{2216D06D-BB56-42D2-9791-4ED4C26B19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9788F-3F33-435A-ADD5-98F648303A36}"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342BFA-2118-4C40-855D-37A3369CC5DF}"/>
              </a:ext>
            </a:extLst>
          </p:cNvPr>
          <p:cNvCxnSpPr>
            <a:cxnSpLocks/>
          </p:cNvCxnSpPr>
          <p:nvPr/>
        </p:nvCxnSpPr>
        <p:spPr>
          <a:xfrm flipV="1">
            <a:off x="12242844" y="986369"/>
            <a:ext cx="0" cy="4803896"/>
          </a:xfrm>
          <a:prstGeom prst="line">
            <a:avLst/>
          </a:prstGeom>
          <a:solidFill>
            <a:srgbClr val="E7EF9F"/>
          </a:solidFill>
          <a:ln>
            <a:noFill/>
          </a:ln>
        </p:spPr>
        <p:style>
          <a:lnRef idx="2">
            <a:schemeClr val="accent1">
              <a:shade val="50000"/>
            </a:schemeClr>
          </a:lnRef>
          <a:fillRef idx="1">
            <a:schemeClr val="accent1"/>
          </a:fillRef>
          <a:effectRef idx="0">
            <a:schemeClr val="accent1"/>
          </a:effectRef>
          <a:fontRef idx="minor">
            <a:schemeClr val="lt1"/>
          </a:fontRef>
        </p:style>
      </p:cxnSp>
      <p:sp>
        <p:nvSpPr>
          <p:cNvPr id="74" name="Google Shape;236;p31">
            <a:extLst>
              <a:ext uri="{FF2B5EF4-FFF2-40B4-BE49-F238E27FC236}">
                <a16:creationId xmlns:a16="http://schemas.microsoft.com/office/drawing/2014/main" id="{C2D46614-E1E7-48C9-957F-AFE33A0CAA87}"/>
              </a:ext>
            </a:extLst>
          </p:cNvPr>
          <p:cNvSpPr txBox="1">
            <a:spLocks/>
          </p:cNvSpPr>
          <p:nvPr/>
        </p:nvSpPr>
        <p:spPr>
          <a:xfrm>
            <a:off x="597270" y="1083330"/>
            <a:ext cx="10997460" cy="5163231"/>
          </a:xfrm>
          <a:prstGeom prst="rect">
            <a:avLst/>
          </a:prstGeom>
          <a:noFill/>
          <a:ln>
            <a:noFill/>
          </a:ln>
        </p:spPr>
        <p:txBody>
          <a:bodyPr spcFirstLastPara="1" vert="horz" wrap="square" lIns="10800" tIns="0" rIns="0" bIns="0" rtlCol="0" anchor="t" anchorCtr="0">
            <a:noAutofit/>
          </a:bodyPr>
          <a:lstStyle>
            <a:lvl1pPr marL="342900" indent="-342900" algn="l" defTabSz="914400" rtl="0" eaLnBrk="1" latinLnBrk="0" hangingPunct="1">
              <a:spcBef>
                <a:spcPts val="0"/>
              </a:spcBef>
              <a:spcAft>
                <a:spcPts val="1000"/>
              </a:spcAft>
              <a:buClr>
                <a:schemeClr val="tx2"/>
              </a:buClr>
              <a:buSzPct val="100000"/>
              <a:buFontTx/>
              <a:buBlip>
                <a:blip r:embed="rId2"/>
              </a:buBlip>
              <a:defRPr sz="2200" kern="1200">
                <a:solidFill>
                  <a:schemeClr val="tx1"/>
                </a:solidFill>
                <a:latin typeface="Arial"/>
                <a:ea typeface="+mn-ea"/>
                <a:cs typeface="Arial"/>
              </a:defRPr>
            </a:lvl1pPr>
            <a:lvl2pPr marL="808038" indent="-273050" algn="l" defTabSz="914400" rtl="0" eaLnBrk="1" latinLnBrk="0" hangingPunct="1">
              <a:spcBef>
                <a:spcPts val="0"/>
              </a:spcBef>
              <a:spcAft>
                <a:spcPts val="1000"/>
              </a:spcAft>
              <a:buClr>
                <a:schemeClr val="accent1"/>
              </a:buClr>
              <a:buSzPct val="100000"/>
              <a:buFontTx/>
              <a:buBlip>
                <a:blip r:embed="rId3"/>
              </a:buBlip>
              <a:defRPr sz="2000" kern="1200">
                <a:solidFill>
                  <a:schemeClr val="tx1"/>
                </a:solidFill>
                <a:latin typeface="Arial"/>
                <a:ea typeface="+mn-ea"/>
                <a:cs typeface="Arial"/>
              </a:defRPr>
            </a:lvl2pPr>
            <a:lvl3pPr marL="1081088" indent="-177800" algn="l" defTabSz="914400" rtl="0" eaLnBrk="1" latinLnBrk="0" hangingPunct="1">
              <a:spcBef>
                <a:spcPts val="0"/>
              </a:spcBef>
              <a:spcAft>
                <a:spcPts val="1000"/>
              </a:spcAft>
              <a:buClr>
                <a:srgbClr val="FF6600"/>
              </a:buClr>
              <a:buFont typeface="Arial"/>
              <a:buChar char="•"/>
              <a:defRPr sz="1800" kern="1200">
                <a:solidFill>
                  <a:schemeClr val="tx1"/>
                </a:solidFill>
                <a:latin typeface="Arial"/>
                <a:ea typeface="+mn-ea"/>
                <a:cs typeface="Arial"/>
              </a:defRPr>
            </a:lvl3pPr>
            <a:lvl4pPr marL="1436688" indent="-177800" algn="l" defTabSz="914400" rtl="0" eaLnBrk="1" latinLnBrk="0" hangingPunct="1">
              <a:spcBef>
                <a:spcPts val="0"/>
              </a:spcBef>
              <a:spcAft>
                <a:spcPts val="1000"/>
              </a:spcAft>
              <a:buClr>
                <a:srgbClr val="FF6600"/>
              </a:buClr>
              <a:buFont typeface="Arial"/>
              <a:buChar char="•"/>
              <a:defRPr sz="1600" kern="1200">
                <a:solidFill>
                  <a:schemeClr val="tx1"/>
                </a:solidFill>
                <a:latin typeface="Arial"/>
                <a:ea typeface="+mn-ea"/>
                <a:cs typeface="Arial"/>
              </a:defRPr>
            </a:lvl4pPr>
            <a:lvl5pPr marL="1793875" indent="-179388" algn="l" defTabSz="914400" rtl="0" eaLnBrk="1" latinLnBrk="0" hangingPunct="1">
              <a:spcBef>
                <a:spcPts val="0"/>
              </a:spcBef>
              <a:spcAft>
                <a:spcPts val="1000"/>
              </a:spcAft>
              <a:buClr>
                <a:srgbClr val="FF6600"/>
              </a:buClr>
              <a:buFont typeface="Arial"/>
              <a:buChar char="•"/>
              <a:defRPr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Toyota Desert Proving Grounds (High-Temp Charging, Battery Cooling, Max Motor Derate) </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Transportation Research Center Validation</a:t>
            </a:r>
          </a:p>
          <a:p>
            <a:pPr lvl="1" indent="-342900">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FMVSS 105 (Braking Systems), FMVSS 103 (Windshield Defrost)</a:t>
            </a:r>
          </a:p>
          <a:p>
            <a:pPr lvl="1" indent="-342900">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Stability Control, Traction Control, ABS</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Remedial Fault Actions (Steering, Brakes, HMI)</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DC Fast Charging Operability 157kW (ABB, Tellus, Chargepoint)</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Gradeability (30%), Park Pawl on grades, On-Demand Camera</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EV Range, Odometer, Powertrain System Limit De-Rates</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ePTO – Electro-Hydraulic Body Operation</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Cruise Control, Regen Braking Modes</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Fault Handling (Over 200 Faults)</a:t>
            </a:r>
          </a:p>
          <a:p>
            <a:pPr marR="0" lvl="0" algn="l" defTabSz="914400" rtl="0" eaLnBrk="1" fontAlgn="auto" latinLnBrk="0" hangingPunct="1">
              <a:spcBef>
                <a:spcPts val="0"/>
              </a:spcBef>
              <a:spcAft>
                <a:spcPts val="100"/>
              </a:spcAft>
              <a:buClr>
                <a:srgbClr val="E74420"/>
              </a:buClr>
              <a:buSzPts val="2000"/>
              <a:buFont typeface="Wingdings" panose="05000000000000000000" pitchFamily="2" charset="2"/>
              <a:buChar char="ü"/>
              <a:tabLst/>
              <a:defRPr/>
            </a:pPr>
            <a:r>
              <a:rPr lang="en-US" sz="1800" dirty="0">
                <a:solidFill>
                  <a:srgbClr val="21325E"/>
                </a:solidFill>
                <a:latin typeface="Arial" panose="020B0604020202020204" pitchFamily="34" charset="0"/>
                <a:cs typeface="Arial" panose="020B0604020202020204" pitchFamily="34" charset="0"/>
                <a:sym typeface="Arial"/>
              </a:rPr>
              <a:t>Cold Weather Proving Grounds, Vehicle Pre-Conditioning, Low-Temp Charging</a:t>
            </a:r>
          </a:p>
          <a:p>
            <a:pPr marR="0" lvl="0" algn="l" defTabSz="914400" rtl="0" eaLnBrk="1" fontAlgn="auto" latinLnBrk="0" hangingPunct="1">
              <a:spcBef>
                <a:spcPts val="0"/>
              </a:spcBef>
              <a:spcAft>
                <a:spcPts val="100"/>
              </a:spcAft>
              <a:buClr>
                <a:srgbClr val="E74420"/>
              </a:buClr>
              <a:buSzPts val="2000"/>
              <a:buFont typeface="Wingdings" panose="05000000000000000000" pitchFamily="2" charset="2"/>
              <a:buChar char="ü"/>
              <a:tabLst/>
              <a:defRPr/>
            </a:pPr>
            <a:r>
              <a:rPr lang="en-US" sz="1800" dirty="0">
                <a:solidFill>
                  <a:srgbClr val="21325E"/>
                </a:solidFill>
                <a:latin typeface="Arial" panose="020B0604020202020204" pitchFamily="34" charset="0"/>
                <a:cs typeface="Arial" panose="020B0604020202020204" pitchFamily="34" charset="0"/>
                <a:sym typeface="Arial"/>
              </a:rPr>
              <a:t>Traction Control Refinement</a:t>
            </a:r>
          </a:p>
          <a:p>
            <a:pPr marR="0" lvl="0" algn="l" defTabSz="914400" rtl="0" eaLnBrk="1" fontAlgn="auto" latinLnBrk="0" hangingPunct="1">
              <a:spcBef>
                <a:spcPts val="0"/>
              </a:spcBef>
              <a:spcAft>
                <a:spcPts val="100"/>
              </a:spcAft>
              <a:buClr>
                <a:srgbClr val="E74420"/>
              </a:buClr>
              <a:buSzPts val="2000"/>
              <a:buFont typeface="Wingdings" panose="05000000000000000000" pitchFamily="2" charset="2"/>
              <a:buChar char="ü"/>
              <a:tabLst/>
              <a:defRPr/>
            </a:pPr>
            <a:r>
              <a:rPr lang="en-US" sz="1800" dirty="0">
                <a:solidFill>
                  <a:srgbClr val="21325E"/>
                </a:solidFill>
                <a:latin typeface="Arial" panose="020B0604020202020204" pitchFamily="34" charset="0"/>
                <a:cs typeface="Arial" panose="020B0604020202020204" pitchFamily="34" charset="0"/>
                <a:sym typeface="Arial"/>
              </a:rPr>
              <a:t>American HV Battery Integration (XALT/FBS)</a:t>
            </a:r>
          </a:p>
          <a:p>
            <a:pPr marR="0" lvl="0" algn="l" defTabSz="914400" rtl="0" eaLnBrk="1" fontAlgn="auto" latinLnBrk="0" hangingPunct="1">
              <a:spcBef>
                <a:spcPts val="0"/>
              </a:spcBef>
              <a:spcAft>
                <a:spcPts val="100"/>
              </a:spcAft>
              <a:buClr>
                <a:srgbClr val="E74420"/>
              </a:buClr>
              <a:buSzPts val="2000"/>
              <a:buFont typeface="Wingdings" panose="05000000000000000000" pitchFamily="2" charset="2"/>
              <a:buChar char="ü"/>
              <a:tabLst/>
              <a:defRPr/>
            </a:pPr>
            <a:r>
              <a:rPr lang="en-US" sz="1800" dirty="0">
                <a:solidFill>
                  <a:srgbClr val="21325E"/>
                </a:solidFill>
                <a:latin typeface="Arial" panose="020B0604020202020204" pitchFamily="34" charset="0"/>
                <a:cs typeface="Arial" panose="020B0604020202020204" pitchFamily="34" charset="0"/>
                <a:sym typeface="Arial"/>
              </a:rPr>
              <a:t>Cloud Fault Alerts and Snapshot Data</a:t>
            </a:r>
          </a:p>
          <a:p>
            <a:pPr>
              <a:spcAft>
                <a:spcPts val="100"/>
              </a:spcAft>
              <a:buClr>
                <a:srgbClr val="E74420"/>
              </a:buClr>
              <a:buSzPts val="2000"/>
              <a:buFont typeface="Wingdings" panose="05000000000000000000" pitchFamily="2" charset="2"/>
              <a:buChar char="ü"/>
              <a:defRPr/>
            </a:pPr>
            <a:r>
              <a:rPr lang="en-US" sz="1800" dirty="0">
                <a:solidFill>
                  <a:srgbClr val="21325E"/>
                </a:solidFill>
                <a:latin typeface="Arial" panose="020B0604020202020204" pitchFamily="34" charset="0"/>
                <a:cs typeface="Arial" panose="020B0604020202020204" pitchFamily="34" charset="0"/>
                <a:sym typeface="Arial"/>
              </a:rPr>
              <a:t>Water Fording</a:t>
            </a:r>
          </a:p>
          <a:p>
            <a:pPr marL="0" indent="0">
              <a:spcAft>
                <a:spcPts val="0"/>
              </a:spcAft>
              <a:buClr>
                <a:srgbClr val="E74420"/>
              </a:buClr>
              <a:buSzPts val="2000"/>
              <a:buNone/>
              <a:defRPr/>
            </a:pPr>
            <a:endParaRPr lang="en-US" sz="1500" dirty="0">
              <a:solidFill>
                <a:srgbClr val="05233F"/>
              </a:solidFill>
              <a:sym typeface="Arial"/>
            </a:endParaRPr>
          </a:p>
        </p:txBody>
      </p:sp>
    </p:spTree>
    <p:extLst>
      <p:ext uri="{BB962C8B-B14F-4D97-AF65-F5344CB8AC3E}">
        <p14:creationId xmlns:p14="http://schemas.microsoft.com/office/powerpoint/2010/main" val="317618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AD4C-7389-2467-9E5E-6D8C52EC5791}"/>
              </a:ext>
            </a:extLst>
          </p:cNvPr>
          <p:cNvSpPr>
            <a:spLocks noGrp="1"/>
          </p:cNvSpPr>
          <p:nvPr>
            <p:ph type="title"/>
          </p:nvPr>
        </p:nvSpPr>
        <p:spPr>
          <a:xfrm>
            <a:off x="1314935" y="292057"/>
            <a:ext cx="9387775" cy="495209"/>
          </a:xfrm>
        </p:spPr>
        <p:txBody>
          <a:bodyPr/>
          <a:lstStyle/>
          <a:p>
            <a:pPr algn="ctr"/>
            <a:r>
              <a:rPr lang="en-US" sz="3400" b="1" dirty="0">
                <a:solidFill>
                  <a:srgbClr val="21325E"/>
                </a:solidFill>
                <a:latin typeface="Montserrat"/>
                <a:ea typeface="+mj-lt"/>
                <a:cs typeface="Calibri Light"/>
              </a:rPr>
              <a:t>Third Party Validation</a:t>
            </a:r>
          </a:p>
        </p:txBody>
      </p:sp>
      <p:sp>
        <p:nvSpPr>
          <p:cNvPr id="3" name="Slide Number Placeholder 2">
            <a:extLst>
              <a:ext uri="{FF2B5EF4-FFF2-40B4-BE49-F238E27FC236}">
                <a16:creationId xmlns:a16="http://schemas.microsoft.com/office/drawing/2014/main" id="{AA19D0A5-544F-E240-8CD1-DCCFF745A2CE}"/>
              </a:ext>
            </a:extLst>
          </p:cNvPr>
          <p:cNvSpPr>
            <a:spLocks noGrp="1"/>
          </p:cNvSpPr>
          <p:nvPr>
            <p:ph type="sldNum" sz="quarter" idx="12"/>
          </p:nvPr>
        </p:nvSpPr>
        <p:spPr/>
        <p:txBody>
          <a:bodyPr/>
          <a:lstStyle/>
          <a:p>
            <a:fld id="{E4B119E0-7561-2946-88D0-D0F3BF8BA6A1}" type="slidenum">
              <a:rPr lang="en-US" smtClean="0">
                <a:latin typeface="Arial" panose="020B0604020202020204" pitchFamily="34" charset="0"/>
                <a:cs typeface="Arial" panose="020B0604020202020204" pitchFamily="34" charset="0"/>
              </a:rPr>
              <a:pPr/>
              <a:t>11</a:t>
            </a:fld>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D3B215A-DE37-EA18-FB96-16EC849B2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124" y="1167420"/>
            <a:ext cx="4061442" cy="5075354"/>
          </a:xfrm>
          <a:prstGeom prst="rect">
            <a:avLst/>
          </a:prstGeom>
          <a:ln>
            <a:solidFill>
              <a:srgbClr val="FF0000"/>
            </a:solidFill>
          </a:ln>
        </p:spPr>
      </p:pic>
      <p:pic>
        <p:nvPicPr>
          <p:cNvPr id="6" name="Picture 5">
            <a:extLst>
              <a:ext uri="{FF2B5EF4-FFF2-40B4-BE49-F238E27FC236}">
                <a16:creationId xmlns:a16="http://schemas.microsoft.com/office/drawing/2014/main" id="{17FB02A5-7D07-FD67-1DA1-DE5440B95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79" y="1169465"/>
            <a:ext cx="4611549" cy="5075354"/>
          </a:xfrm>
          <a:prstGeom prst="rect">
            <a:avLst/>
          </a:prstGeom>
          <a:ln>
            <a:solidFill>
              <a:srgbClr val="FF0000"/>
            </a:solidFill>
          </a:ln>
        </p:spPr>
      </p:pic>
    </p:spTree>
    <p:extLst>
      <p:ext uri="{BB962C8B-B14F-4D97-AF65-F5344CB8AC3E}">
        <p14:creationId xmlns:p14="http://schemas.microsoft.com/office/powerpoint/2010/main" val="147684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12</a:t>
            </a:fld>
            <a:endParaRPr lang="en-US" dirty="0"/>
          </a:p>
        </p:txBody>
      </p:sp>
      <p:pic>
        <p:nvPicPr>
          <p:cNvPr id="6" name="Picture 5">
            <a:extLst>
              <a:ext uri="{FF2B5EF4-FFF2-40B4-BE49-F238E27FC236}">
                <a16:creationId xmlns:a16="http://schemas.microsoft.com/office/drawing/2014/main" id="{7FFF61CC-E663-33B9-EB6F-6D44FAC579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04982" y="208885"/>
            <a:ext cx="1721189" cy="1038451"/>
          </a:xfrm>
          <a:prstGeom prst="rect">
            <a:avLst/>
          </a:prstGeom>
        </p:spPr>
      </p:pic>
      <p:pic>
        <p:nvPicPr>
          <p:cNvPr id="9" name="Picture 8">
            <a:extLst>
              <a:ext uri="{FF2B5EF4-FFF2-40B4-BE49-F238E27FC236}">
                <a16:creationId xmlns:a16="http://schemas.microsoft.com/office/drawing/2014/main" id="{077E851D-6A22-5630-7CF5-BC621DE29ADB}"/>
              </a:ext>
            </a:extLst>
          </p:cNvPr>
          <p:cNvPicPr>
            <a:picLocks noChangeAspect="1"/>
          </p:cNvPicPr>
          <p:nvPr/>
        </p:nvPicPr>
        <p:blipFill>
          <a:blip r:embed="rId3"/>
          <a:stretch>
            <a:fillRect/>
          </a:stretch>
        </p:blipFill>
        <p:spPr>
          <a:xfrm>
            <a:off x="1102540" y="897044"/>
            <a:ext cx="8502148" cy="5248979"/>
          </a:xfrm>
          <a:prstGeom prst="rect">
            <a:avLst/>
          </a:prstGeom>
        </p:spPr>
      </p:pic>
      <p:sp>
        <p:nvSpPr>
          <p:cNvPr id="10" name="TextBox 9">
            <a:extLst>
              <a:ext uri="{FF2B5EF4-FFF2-40B4-BE49-F238E27FC236}">
                <a16:creationId xmlns:a16="http://schemas.microsoft.com/office/drawing/2014/main" id="{37260051-F6CE-3693-DD8B-660E28EF4DD8}"/>
              </a:ext>
            </a:extLst>
          </p:cNvPr>
          <p:cNvSpPr txBox="1"/>
          <p:nvPr/>
        </p:nvSpPr>
        <p:spPr>
          <a:xfrm>
            <a:off x="1102540" y="321086"/>
            <a:ext cx="2320083" cy="523220"/>
          </a:xfrm>
          <a:prstGeom prst="rect">
            <a:avLst/>
          </a:prstGeom>
          <a:noFill/>
        </p:spPr>
        <p:txBody>
          <a:bodyPr wrap="square" rtlCol="0">
            <a:spAutoFit/>
          </a:bodyPr>
          <a:lstStyle/>
          <a:p>
            <a:r>
              <a:rPr lang="en-US" sz="2800" dirty="0"/>
              <a:t>Warranty</a:t>
            </a:r>
          </a:p>
        </p:txBody>
      </p:sp>
    </p:spTree>
    <p:extLst>
      <p:ext uri="{BB962C8B-B14F-4D97-AF65-F5344CB8AC3E}">
        <p14:creationId xmlns:p14="http://schemas.microsoft.com/office/powerpoint/2010/main" val="1838819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C918-A89E-3CCF-E507-658829BB9981}"/>
              </a:ext>
            </a:extLst>
          </p:cNvPr>
          <p:cNvSpPr>
            <a:spLocks noGrp="1"/>
          </p:cNvSpPr>
          <p:nvPr>
            <p:ph type="title"/>
          </p:nvPr>
        </p:nvSpPr>
        <p:spPr>
          <a:xfrm>
            <a:off x="311513" y="300535"/>
            <a:ext cx="11531318" cy="810305"/>
          </a:xfrm>
        </p:spPr>
        <p:txBody>
          <a:bodyPr vert="horz" lIns="91440" tIns="45720" rIns="91440" bIns="45720" rtlCol="0" anchor="ctr">
            <a:noAutofit/>
          </a:bodyPr>
          <a:lstStyle/>
          <a:p>
            <a:pPr algn="ctr" defTabSz="914400"/>
            <a:br>
              <a:rPr lang="en-US" sz="3600" b="1" u="sng" kern="1200" dirty="0">
                <a:solidFill>
                  <a:srgbClr val="21325E"/>
                </a:solidFill>
                <a:latin typeface="Montserrat" pitchFamily="2" charset="77"/>
                <a:cs typeface="Arial" panose="020B0604020202020204" pitchFamily="34" charset="0"/>
              </a:rPr>
            </a:br>
            <a:r>
              <a:rPr lang="en-US" sz="3400" b="1" dirty="0">
                <a:solidFill>
                  <a:srgbClr val="21325E"/>
                </a:solidFill>
                <a:latin typeface="Montserrat" pitchFamily="2" charset="77"/>
                <a:cs typeface="Arial" panose="020B0604020202020204" pitchFamily="34" charset="0"/>
              </a:rPr>
              <a:t>“EV Ready”</a:t>
            </a:r>
            <a:r>
              <a:rPr lang="en-US" sz="3400" b="1" kern="1200" dirty="0">
                <a:solidFill>
                  <a:srgbClr val="21325E"/>
                </a:solidFill>
                <a:latin typeface="Montserrat" pitchFamily="2" charset="77"/>
                <a:cs typeface="Arial" panose="020B0604020202020204" pitchFamily="34" charset="0"/>
              </a:rPr>
              <a:t> </a:t>
            </a:r>
            <a:r>
              <a:rPr kumimoji="0" lang="en-US" sz="3400" b="1" i="0" strike="noStrike" cap="none" spc="0" normalizeH="0" baseline="0" noProof="0" dirty="0">
                <a:ln>
                  <a:noFill/>
                </a:ln>
                <a:solidFill>
                  <a:srgbClr val="21325E"/>
                </a:solidFill>
                <a:effectLst/>
                <a:uLnTx/>
                <a:uFillTx/>
                <a:latin typeface="Montserrat"/>
                <a:cs typeface="Arial"/>
              </a:rPr>
              <a:t>Powertrain Module</a:t>
            </a:r>
            <a:br>
              <a:rPr lang="en-US" sz="3600" i="0" u="none" strike="noStrike" cap="none" spc="0" normalizeH="0" baseline="0" noProof="0" dirty="0">
                <a:ln>
                  <a:noFill/>
                </a:ln>
                <a:effectLst/>
                <a:uLnTx/>
                <a:uFillTx/>
                <a:latin typeface="Montserrat" pitchFamily="2" charset="77"/>
                <a:cs typeface="Arial" panose="020B0604020202020204" pitchFamily="34" charset="0"/>
              </a:rPr>
            </a:br>
            <a:endParaRPr lang="en-US" sz="3600" b="1" kern="1200" dirty="0">
              <a:solidFill>
                <a:schemeClr val="accent1"/>
              </a:solidFill>
              <a:latin typeface="Montserrat"/>
              <a:cs typeface="Arial"/>
            </a:endParaRPr>
          </a:p>
        </p:txBody>
      </p:sp>
      <p:sp>
        <p:nvSpPr>
          <p:cNvPr id="8" name="Slide Number Placeholder 2">
            <a:extLst>
              <a:ext uri="{FF2B5EF4-FFF2-40B4-BE49-F238E27FC236}">
                <a16:creationId xmlns:a16="http://schemas.microsoft.com/office/drawing/2014/main" id="{E7249F18-278D-D2EE-B9F1-C41EBA21DEFF}"/>
              </a:ext>
            </a:extLst>
          </p:cNvPr>
          <p:cNvSpPr txBox="1">
            <a:spLocks/>
          </p:cNvSpPr>
          <p:nvPr/>
        </p:nvSpPr>
        <p:spPr>
          <a:xfrm>
            <a:off x="246633" y="6483208"/>
            <a:ext cx="5534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4B119E0-7561-2946-88D0-D0F3BF8BA6A1}" type="slidenum">
              <a:rPr kumimoji="0" lang="en-US" sz="1200" b="0" i="0" u="none" strike="noStrike" kern="1200" cap="none" spc="0" normalizeH="0" baseline="0" noProof="0" smtClean="0">
                <a:ln>
                  <a:noFill/>
                </a:ln>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38BA2B1-FD90-B194-FFC4-116C63083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71" y="1688266"/>
            <a:ext cx="5097550" cy="3731457"/>
          </a:xfrm>
          <a:prstGeom prst="rect">
            <a:avLst/>
          </a:prstGeom>
        </p:spPr>
      </p:pic>
      <p:pic>
        <p:nvPicPr>
          <p:cNvPr id="6" name="Picture 2">
            <a:extLst>
              <a:ext uri="{FF2B5EF4-FFF2-40B4-BE49-F238E27FC236}">
                <a16:creationId xmlns:a16="http://schemas.microsoft.com/office/drawing/2014/main" id="{DA9B626F-CC68-C283-2734-2D7666DF4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112" y="1688266"/>
            <a:ext cx="4896617" cy="373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ABFB0BA-F879-75F5-B72C-D561EFFB7BF1}"/>
              </a:ext>
            </a:extLst>
          </p:cNvPr>
          <p:cNvSpPr txBox="1"/>
          <p:nvPr/>
        </p:nvSpPr>
        <p:spPr>
          <a:xfrm>
            <a:off x="1724087" y="5639962"/>
            <a:ext cx="9476372" cy="400110"/>
          </a:xfrm>
          <a:prstGeom prst="rect">
            <a:avLst/>
          </a:prstGeom>
          <a:noFill/>
        </p:spPr>
        <p:txBody>
          <a:bodyPr wrap="square" rtlCol="0">
            <a:spAutoFit/>
          </a:bodyPr>
          <a:lstStyle/>
          <a:p>
            <a:r>
              <a:rPr lang="en-US" sz="2000" dirty="0">
                <a:solidFill>
                  <a:srgbClr val="21325E"/>
                </a:solidFill>
                <a:latin typeface="Arial" panose="020B0604020202020204" pitchFamily="34" charset="0"/>
                <a:cs typeface="Arial" panose="020B0604020202020204" pitchFamily="34" charset="0"/>
              </a:rPr>
              <a:t>214kW, 2800Nm – Integrates with Ford Super Duty F-350 through F-600  </a:t>
            </a:r>
          </a:p>
        </p:txBody>
      </p:sp>
    </p:spTree>
    <p:extLst>
      <p:ext uri="{BB962C8B-B14F-4D97-AF65-F5344CB8AC3E}">
        <p14:creationId xmlns:p14="http://schemas.microsoft.com/office/powerpoint/2010/main" val="271772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2B17-53AA-0749-6F91-B3F32AC37D2D}"/>
              </a:ext>
            </a:extLst>
          </p:cNvPr>
          <p:cNvSpPr>
            <a:spLocks noGrp="1"/>
          </p:cNvSpPr>
          <p:nvPr>
            <p:ph type="title"/>
          </p:nvPr>
        </p:nvSpPr>
        <p:spPr>
          <a:xfrm>
            <a:off x="336430" y="280904"/>
            <a:ext cx="11527620" cy="775861"/>
          </a:xfrm>
        </p:spPr>
        <p:txBody>
          <a:bodyPr/>
          <a:lstStyle/>
          <a:p>
            <a:pPr algn="ctr"/>
            <a:r>
              <a:rPr lang="en-US" sz="3000" b="1" dirty="0">
                <a:solidFill>
                  <a:srgbClr val="21325E"/>
                </a:solidFill>
                <a:latin typeface="Montserrat" pitchFamily="2" charset="0"/>
                <a:cs typeface="Arial" panose="020B0604020202020204" pitchFamily="34" charset="0"/>
              </a:rPr>
              <a:t>Ford Super Duty “EV Ready” Technical Advantages</a:t>
            </a:r>
          </a:p>
        </p:txBody>
      </p:sp>
      <p:sp>
        <p:nvSpPr>
          <p:cNvPr id="3" name="Slide Number Placeholder 2">
            <a:extLst>
              <a:ext uri="{FF2B5EF4-FFF2-40B4-BE49-F238E27FC236}">
                <a16:creationId xmlns:a16="http://schemas.microsoft.com/office/drawing/2014/main" id="{6290EDD2-5B82-91C8-6BD2-16C48D158BCD}"/>
              </a:ext>
            </a:extLst>
          </p:cNvPr>
          <p:cNvSpPr>
            <a:spLocks noGrp="1"/>
          </p:cNvSpPr>
          <p:nvPr>
            <p:ph type="sldNum" sz="quarter" idx="12"/>
          </p:nvPr>
        </p:nvSpPr>
        <p:spPr/>
        <p:txBody>
          <a:bodyPr/>
          <a:lstStyle/>
          <a:p>
            <a:fld id="{E4B119E0-7561-2946-88D0-D0F3BF8BA6A1}" type="slidenum">
              <a:rPr lang="en-US"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AE0FE2D-EE63-3AF5-72C9-30F312D95892}"/>
              </a:ext>
            </a:extLst>
          </p:cNvPr>
          <p:cNvSpPr txBox="1"/>
          <p:nvPr/>
        </p:nvSpPr>
        <p:spPr>
          <a:xfrm>
            <a:off x="491613" y="1292814"/>
            <a:ext cx="11169446" cy="4401205"/>
          </a:xfrm>
          <a:prstGeom prst="rect">
            <a:avLst/>
          </a:prstGeom>
          <a:noFill/>
        </p:spPr>
        <p:txBody>
          <a:bodyPr wrap="square" rtlCol="0">
            <a:spAutoFit/>
          </a:bodyPr>
          <a:lstStyle/>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Accommodates ANY wheelbase</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Accommodates Production 4WD system</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Retains Production Driveline</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Retains Production Park Pawl and Parking Brake</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Retains Production Shifter and redundant PRNDL electronics</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Retains Production Steering Gear and Foundation Brake System</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Retains Production Instrument Cluster</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Reuses Ford 10R140 transmission housing with unique Single Speed Powershaft</a:t>
            </a:r>
          </a:p>
          <a:p>
            <a:pPr marL="285750" indent="-285750">
              <a:spcAft>
                <a:spcPts val="1500"/>
              </a:spcAft>
              <a:buFont typeface="Arial" panose="020B0604020202020204" pitchFamily="34" charset="0"/>
              <a:buChar char="•"/>
            </a:pPr>
            <a:r>
              <a:rPr lang="en-US" sz="2000" dirty="0">
                <a:solidFill>
                  <a:srgbClr val="21325E"/>
                </a:solidFill>
                <a:latin typeface="Arial" panose="020B0604020202020204" pitchFamily="34" charset="0"/>
                <a:cs typeface="Arial" panose="020B0604020202020204" pitchFamily="34" charset="0"/>
              </a:rPr>
              <a:t>Plug and Play Wire Harnesses – No Splices &amp; Lowers Assembly Cost</a:t>
            </a:r>
          </a:p>
        </p:txBody>
      </p:sp>
    </p:spTree>
    <p:extLst>
      <p:ext uri="{BB962C8B-B14F-4D97-AF65-F5344CB8AC3E}">
        <p14:creationId xmlns:p14="http://schemas.microsoft.com/office/powerpoint/2010/main" val="228053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Refrigerated, Stake Bed, Dry Freight Options</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15</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643823" y="1109844"/>
            <a:ext cx="6424736" cy="4837449"/>
          </a:xfrm>
          <a:prstGeom prst="rect">
            <a:avLst/>
          </a:prstGeom>
        </p:spPr>
      </p:pic>
    </p:spTree>
    <p:extLst>
      <p:ext uri="{BB962C8B-B14F-4D97-AF65-F5344CB8AC3E}">
        <p14:creationId xmlns:p14="http://schemas.microsoft.com/office/powerpoint/2010/main" val="325765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DC5024F5-CD51-26ED-DCDD-D1E07F60D9F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3467" y="1841296"/>
            <a:ext cx="10905066" cy="2644478"/>
          </a:xfrm>
          <a:prstGeom prst="rect">
            <a:avLst/>
          </a:prstGeom>
        </p:spPr>
      </p:pic>
      <p:sp>
        <p:nvSpPr>
          <p:cNvPr id="2" name="Slide Number Placeholder 2">
            <a:extLst>
              <a:ext uri="{FF2B5EF4-FFF2-40B4-BE49-F238E27FC236}">
                <a16:creationId xmlns:a16="http://schemas.microsoft.com/office/drawing/2014/main" id="{473C00A4-9A4F-F8C1-873F-9392487DE6C8}"/>
              </a:ext>
            </a:extLst>
          </p:cNvPr>
          <p:cNvSpPr txBox="1">
            <a:spLocks/>
          </p:cNvSpPr>
          <p:nvPr/>
        </p:nvSpPr>
        <p:spPr>
          <a:xfrm>
            <a:off x="256465" y="6493040"/>
            <a:ext cx="5534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119E0-7561-2946-88D0-D0F3BF8BA6A1}" type="slidenum">
              <a:rPr lang="en-US" smtClean="0">
                <a:latin typeface="Arial" panose="020B0604020202020204" pitchFamily="34" charset="0"/>
                <a:cs typeface="Arial" panose="020B0604020202020204" pitchFamily="34" charset="0"/>
              </a:rPr>
              <a:pPr/>
              <a:t>16</a:t>
            </a:fld>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3AC286-8FF4-C64B-D2A6-6817C3A7C9F5}"/>
              </a:ext>
            </a:extLst>
          </p:cNvPr>
          <p:cNvSpPr txBox="1"/>
          <p:nvPr/>
        </p:nvSpPr>
        <p:spPr>
          <a:xfrm>
            <a:off x="3887945" y="5322009"/>
            <a:ext cx="4233157" cy="353943"/>
          </a:xfrm>
          <a:prstGeom prst="rect">
            <a:avLst/>
          </a:prstGeom>
          <a:noFill/>
        </p:spPr>
        <p:txBody>
          <a:bodyPr wrap="square" rtlCol="0">
            <a:spAutoFit/>
          </a:bodyPr>
          <a:lstStyle/>
          <a:p>
            <a:r>
              <a:rPr lang="en-US" sz="1700" dirty="0">
                <a:solidFill>
                  <a:schemeClr val="tx1">
                    <a:lumMod val="75000"/>
                    <a:lumOff val="25000"/>
                  </a:schemeClr>
                </a:solidFill>
                <a:latin typeface="Arial" panose="020B0604020202020204" pitchFamily="34" charset="0"/>
                <a:cs typeface="Arial" panose="020B0604020202020204" pitchFamily="34" charset="0"/>
              </a:rPr>
              <a:t>19681 Da Vinci Foothill Ranch, CA 92610</a:t>
            </a:r>
          </a:p>
        </p:txBody>
      </p:sp>
      <p:sp>
        <p:nvSpPr>
          <p:cNvPr id="4" name="TextBox 3">
            <a:extLst>
              <a:ext uri="{FF2B5EF4-FFF2-40B4-BE49-F238E27FC236}">
                <a16:creationId xmlns:a16="http://schemas.microsoft.com/office/drawing/2014/main" id="{14363208-6967-6287-63FC-B0D80343D3FF}"/>
              </a:ext>
            </a:extLst>
          </p:cNvPr>
          <p:cNvSpPr txBox="1"/>
          <p:nvPr/>
        </p:nvSpPr>
        <p:spPr>
          <a:xfrm>
            <a:off x="3115475" y="5593101"/>
            <a:ext cx="5156006" cy="353943"/>
          </a:xfrm>
          <a:prstGeom prst="rect">
            <a:avLst/>
          </a:prstGeom>
          <a:noFill/>
        </p:spPr>
        <p:txBody>
          <a:bodyPr wrap="square" rtlCol="0">
            <a:spAutoFit/>
          </a:bodyPr>
          <a:lstStyle/>
          <a:p>
            <a:pPr algn="r"/>
            <a:r>
              <a:rPr lang="en-US" sz="1700" dirty="0">
                <a:solidFill>
                  <a:schemeClr val="tx1">
                    <a:lumMod val="75000"/>
                    <a:lumOff val="25000"/>
                  </a:schemeClr>
                </a:solidFill>
                <a:latin typeface="Arial" panose="020B0604020202020204" pitchFamily="34" charset="0"/>
                <a:cs typeface="Arial" panose="020B0604020202020204" pitchFamily="34" charset="0"/>
              </a:rPr>
              <a:t>Peter Ford (248) 935-0789 pford@drivelabs.ai  </a:t>
            </a:r>
          </a:p>
        </p:txBody>
      </p:sp>
    </p:spTree>
    <p:extLst>
      <p:ext uri="{BB962C8B-B14F-4D97-AF65-F5344CB8AC3E}">
        <p14:creationId xmlns:p14="http://schemas.microsoft.com/office/powerpoint/2010/main" val="80593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51FC42-43F7-71BC-A322-0F441FDBA691}"/>
              </a:ext>
            </a:extLst>
          </p:cNvPr>
          <p:cNvSpPr>
            <a:spLocks noGrp="1"/>
          </p:cNvSpPr>
          <p:nvPr>
            <p:ph type="sldNum" sz="quarter" idx="12"/>
          </p:nvPr>
        </p:nvSpPr>
        <p:spPr/>
        <p:txBody>
          <a:bodyPr/>
          <a:lstStyle/>
          <a:p>
            <a:fld id="{E4B119E0-7561-2946-88D0-D0F3BF8BA6A1}" type="slidenum">
              <a:rPr lang="en-US" smtClean="0"/>
              <a:pPr/>
              <a:t>2</a:t>
            </a:fld>
            <a:endParaRPr lang="en-US" dirty="0"/>
          </a:p>
        </p:txBody>
      </p:sp>
      <p:pic>
        <p:nvPicPr>
          <p:cNvPr id="4" name="Picture 3">
            <a:extLst>
              <a:ext uri="{FF2B5EF4-FFF2-40B4-BE49-F238E27FC236}">
                <a16:creationId xmlns:a16="http://schemas.microsoft.com/office/drawing/2014/main" id="{A91B3805-A860-7604-EECD-633B7C20DA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04982" y="208885"/>
            <a:ext cx="1721189" cy="1038451"/>
          </a:xfrm>
          <a:prstGeom prst="rect">
            <a:avLst/>
          </a:prstGeom>
        </p:spPr>
      </p:pic>
      <p:sp>
        <p:nvSpPr>
          <p:cNvPr id="5" name="Content Placeholder 2">
            <a:extLst>
              <a:ext uri="{FF2B5EF4-FFF2-40B4-BE49-F238E27FC236}">
                <a16:creationId xmlns:a16="http://schemas.microsoft.com/office/drawing/2014/main" id="{2B6151FB-3ABE-B09B-8530-ECF516064960}"/>
              </a:ext>
            </a:extLst>
          </p:cNvPr>
          <p:cNvSpPr txBox="1">
            <a:spLocks/>
          </p:cNvSpPr>
          <p:nvPr/>
        </p:nvSpPr>
        <p:spPr>
          <a:xfrm>
            <a:off x="673634" y="1090300"/>
            <a:ext cx="10515600" cy="5193913"/>
          </a:xfrm>
          <a:prstGeom prst="rect">
            <a:avLst/>
          </a:prstGeom>
        </p:spPr>
        <p:txBody>
          <a:bodyPr>
            <a:norm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2209745" indent="-380990" algn="l" defTabSz="914377" rtl="0" eaLnBrk="1" latinLnBrk="0" hangingPunct="1">
              <a:lnSpc>
                <a:spcPct val="90000"/>
              </a:lnSpc>
              <a:spcBef>
                <a:spcPts val="500"/>
              </a:spcBef>
              <a:buFont typeface="Arial" panose="020B0604020202020204" pitchFamily="34" charset="0"/>
              <a:buChar char="•"/>
              <a:defRPr lang="en-US" sz="1867" kern="1200" dirty="0" smtClean="0">
                <a:solidFill>
                  <a:schemeClr val="tx1"/>
                </a:solidFill>
                <a:latin typeface="Arial" panose="020B0604020202020204" pitchFamily="34" charset="0"/>
                <a:ea typeface="+mn-ea"/>
                <a:cs typeface="Arial" panose="020B0604020202020204" pitchFamily="34" charset="0"/>
              </a:defRPr>
            </a:lvl4pPr>
            <a:lvl5pPr marL="2819330" indent="-380990" algn="l" defTabSz="914377"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err="1"/>
              <a:t>Curbtender</a:t>
            </a:r>
            <a:r>
              <a:rPr lang="en-US" sz="2000" dirty="0"/>
              <a:t> is based in Cedar Falls, IA, and recently launched a second factory in Gothenburg, NE. Together, the company has over 210,000 square feet of production space, (2) High Definition CNC Plasma Tables, (1) CNC Laser Cutting Table, (3) Heavy Duty CNC Brake Presses, (3) Robotic welders, (4) Paint Booths, (4) CNC Vertical Machining Centers, and over 100 employees.</a:t>
            </a:r>
          </a:p>
          <a:p>
            <a:pPr marL="0" indent="0">
              <a:buFont typeface="Arial" panose="020B0604020202020204" pitchFamily="34" charset="0"/>
              <a:buNone/>
            </a:pPr>
            <a:endParaRPr lang="en-US" dirty="0"/>
          </a:p>
        </p:txBody>
      </p:sp>
      <p:grpSp>
        <p:nvGrpSpPr>
          <p:cNvPr id="6" name="Group 5">
            <a:extLst>
              <a:ext uri="{FF2B5EF4-FFF2-40B4-BE49-F238E27FC236}">
                <a16:creationId xmlns:a16="http://schemas.microsoft.com/office/drawing/2014/main" id="{A1477493-CF70-F869-9AE3-ABEAAD561389}"/>
              </a:ext>
            </a:extLst>
          </p:cNvPr>
          <p:cNvGrpSpPr/>
          <p:nvPr/>
        </p:nvGrpSpPr>
        <p:grpSpPr>
          <a:xfrm>
            <a:off x="1002766" y="2774316"/>
            <a:ext cx="10186469" cy="3240404"/>
            <a:chOff x="944879" y="2774316"/>
            <a:chExt cx="10186469" cy="3240404"/>
          </a:xfrm>
        </p:grpSpPr>
        <p:pic>
          <p:nvPicPr>
            <p:cNvPr id="7" name="Picture 6" descr="A truck is parked on the side of a road&#10;&#10;Description automatically generated">
              <a:extLst>
                <a:ext uri="{FF2B5EF4-FFF2-40B4-BE49-F238E27FC236}">
                  <a16:creationId xmlns:a16="http://schemas.microsoft.com/office/drawing/2014/main" id="{C975D91E-6742-8830-9C8D-991E831679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0629" y="2774316"/>
              <a:ext cx="5760719" cy="3240404"/>
            </a:xfrm>
            <a:prstGeom prst="rect">
              <a:avLst/>
            </a:prstGeom>
          </p:spPr>
        </p:pic>
        <p:pic>
          <p:nvPicPr>
            <p:cNvPr id="8" name="Picture 7" descr="A sign in a parking lot&#10;&#10;Description automatically generated">
              <a:extLst>
                <a:ext uri="{FF2B5EF4-FFF2-40B4-BE49-F238E27FC236}">
                  <a16:creationId xmlns:a16="http://schemas.microsoft.com/office/drawing/2014/main" id="{4E354F5A-2412-10A0-36F6-B38B45D94E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79" y="2775416"/>
              <a:ext cx="4319071" cy="3239303"/>
            </a:xfrm>
            <a:prstGeom prst="rect">
              <a:avLst/>
            </a:prstGeom>
          </p:spPr>
        </p:pic>
      </p:grpSp>
      <p:pic>
        <p:nvPicPr>
          <p:cNvPr id="9" name="Picture 8" descr="A white truck parked on the street&#10;&#10;Description automatically generated">
            <a:extLst>
              <a:ext uri="{FF2B5EF4-FFF2-40B4-BE49-F238E27FC236}">
                <a16:creationId xmlns:a16="http://schemas.microsoft.com/office/drawing/2014/main" id="{2EE231D0-54B7-C23F-DFE6-4A5A00AA17AE}"/>
              </a:ext>
            </a:extLst>
          </p:cNvPr>
          <p:cNvPicPr>
            <a:picLocks noChangeAspect="1"/>
          </p:cNvPicPr>
          <p:nvPr/>
        </p:nvPicPr>
        <p:blipFill rotWithShape="1">
          <a:blip r:embed="rId5">
            <a:extLst>
              <a:ext uri="{28A0092B-C50C-407E-A947-70E740481C1C}">
                <a14:useLocalDpi xmlns:a14="http://schemas.microsoft.com/office/drawing/2010/main" val="0"/>
              </a:ext>
            </a:extLst>
          </a:blip>
          <a:srcRect l="12867" t="47337" r="17555"/>
          <a:stretch/>
        </p:blipFill>
        <p:spPr>
          <a:xfrm>
            <a:off x="5428515" y="2774315"/>
            <a:ext cx="6423331" cy="3240404"/>
          </a:xfrm>
          <a:prstGeom prst="rect">
            <a:avLst/>
          </a:prstGeom>
        </p:spPr>
      </p:pic>
    </p:spTree>
    <p:extLst>
      <p:ext uri="{BB962C8B-B14F-4D97-AF65-F5344CB8AC3E}">
        <p14:creationId xmlns:p14="http://schemas.microsoft.com/office/powerpoint/2010/main" val="121086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Drive Labs Facility Foothill Ranch, CA</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3</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31893"/>
          <a:stretch/>
        </p:blipFill>
        <p:spPr>
          <a:xfrm>
            <a:off x="1010858" y="984202"/>
            <a:ext cx="10016524" cy="5116451"/>
          </a:xfrm>
          <a:prstGeom prst="rect">
            <a:avLst/>
          </a:prstGeom>
        </p:spPr>
      </p:pic>
    </p:spTree>
    <p:extLst>
      <p:ext uri="{BB962C8B-B14F-4D97-AF65-F5344CB8AC3E}">
        <p14:creationId xmlns:p14="http://schemas.microsoft.com/office/powerpoint/2010/main" val="145204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err="1"/>
              <a:t>Curbtender</a:t>
            </a:r>
            <a:r>
              <a:rPr lang="en-US" dirty="0"/>
              <a:t> and Drive Labs Team</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4</a:t>
            </a:fld>
            <a:endParaRPr lang="en-US" dirty="0"/>
          </a:p>
        </p:txBody>
      </p:sp>
      <p:pic>
        <p:nvPicPr>
          <p:cNvPr id="6" name="Picture 5">
            <a:extLst>
              <a:ext uri="{FF2B5EF4-FFF2-40B4-BE49-F238E27FC236}">
                <a16:creationId xmlns:a16="http://schemas.microsoft.com/office/drawing/2014/main" id="{7FFF61CC-E663-33B9-EB6F-6D44FAC579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04982" y="208885"/>
            <a:ext cx="1721189" cy="1038451"/>
          </a:xfrm>
          <a:prstGeom prst="rect">
            <a:avLst/>
          </a:prstGeom>
        </p:spPr>
      </p:pic>
      <p:pic>
        <p:nvPicPr>
          <p:cNvPr id="10" name="Picture 9" descr="A group of men standing in front of a garbage truck&#10;&#10;Description automatically generated">
            <a:extLst>
              <a:ext uri="{FF2B5EF4-FFF2-40B4-BE49-F238E27FC236}">
                <a16:creationId xmlns:a16="http://schemas.microsoft.com/office/drawing/2014/main" id="{F087BD22-5F73-3E93-7D5F-EA9F681C01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77660" y="1165878"/>
            <a:ext cx="7742444" cy="5161629"/>
          </a:xfrm>
          <a:prstGeom prst="rect">
            <a:avLst/>
          </a:prstGeom>
        </p:spPr>
      </p:pic>
    </p:spTree>
    <p:extLst>
      <p:ext uri="{BB962C8B-B14F-4D97-AF65-F5344CB8AC3E}">
        <p14:creationId xmlns:p14="http://schemas.microsoft.com/office/powerpoint/2010/main" val="122347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Testing In Palos Verdes</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5</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a:stretch>
            <a:fillRect/>
          </a:stretch>
        </p:blipFill>
        <p:spPr>
          <a:xfrm>
            <a:off x="800045" y="1109844"/>
            <a:ext cx="10112293" cy="4837449"/>
          </a:xfrm>
          <a:prstGeom prst="rect">
            <a:avLst/>
          </a:prstGeom>
        </p:spPr>
      </p:pic>
    </p:spTree>
    <p:extLst>
      <p:ext uri="{BB962C8B-B14F-4D97-AF65-F5344CB8AC3E}">
        <p14:creationId xmlns:p14="http://schemas.microsoft.com/office/powerpoint/2010/main" val="257678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Real World Refuse Service in Los Angeles</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6</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643823" y="1109844"/>
            <a:ext cx="6424736" cy="4837449"/>
          </a:xfrm>
          <a:prstGeom prst="rect">
            <a:avLst/>
          </a:prstGeom>
        </p:spPr>
      </p:pic>
    </p:spTree>
    <p:extLst>
      <p:ext uri="{BB962C8B-B14F-4D97-AF65-F5344CB8AC3E}">
        <p14:creationId xmlns:p14="http://schemas.microsoft.com/office/powerpoint/2010/main" val="3958455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Testing at Transportation Research Center, Ohio</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7</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31225" y="1109844"/>
            <a:ext cx="6449932" cy="4837449"/>
          </a:xfrm>
          <a:prstGeom prst="rect">
            <a:avLst/>
          </a:prstGeom>
        </p:spPr>
      </p:pic>
    </p:spTree>
    <p:extLst>
      <p:ext uri="{BB962C8B-B14F-4D97-AF65-F5344CB8AC3E}">
        <p14:creationId xmlns:p14="http://schemas.microsoft.com/office/powerpoint/2010/main" val="79626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High Temperature 6% Desert Grades</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8</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631225" y="1109844"/>
            <a:ext cx="6449932" cy="4837449"/>
          </a:xfrm>
          <a:prstGeom prst="rect">
            <a:avLst/>
          </a:prstGeom>
        </p:spPr>
      </p:pic>
    </p:spTree>
    <p:extLst>
      <p:ext uri="{BB962C8B-B14F-4D97-AF65-F5344CB8AC3E}">
        <p14:creationId xmlns:p14="http://schemas.microsoft.com/office/powerpoint/2010/main" val="349135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917F-3F4C-0FBF-C45F-45ED42C5B4B6}"/>
              </a:ext>
            </a:extLst>
          </p:cNvPr>
          <p:cNvSpPr>
            <a:spLocks noGrp="1"/>
          </p:cNvSpPr>
          <p:nvPr>
            <p:ph type="title"/>
          </p:nvPr>
        </p:nvSpPr>
        <p:spPr/>
        <p:txBody>
          <a:bodyPr/>
          <a:lstStyle/>
          <a:p>
            <a:r>
              <a:rPr lang="en-US" dirty="0"/>
              <a:t>DC Fast Charging Interoperability Testing</a:t>
            </a:r>
          </a:p>
        </p:txBody>
      </p:sp>
      <p:sp>
        <p:nvSpPr>
          <p:cNvPr id="3" name="Slide Number Placeholder 2">
            <a:extLst>
              <a:ext uri="{FF2B5EF4-FFF2-40B4-BE49-F238E27FC236}">
                <a16:creationId xmlns:a16="http://schemas.microsoft.com/office/drawing/2014/main" id="{DD3F167A-3F13-6DE6-7E0C-C4BF72875DA2}"/>
              </a:ext>
            </a:extLst>
          </p:cNvPr>
          <p:cNvSpPr>
            <a:spLocks noGrp="1"/>
          </p:cNvSpPr>
          <p:nvPr>
            <p:ph type="sldNum" sz="quarter" idx="12"/>
          </p:nvPr>
        </p:nvSpPr>
        <p:spPr/>
        <p:txBody>
          <a:bodyPr/>
          <a:lstStyle/>
          <a:p>
            <a:fld id="{E4B119E0-7561-2946-88D0-D0F3BF8BA6A1}" type="slidenum">
              <a:rPr lang="en-US" smtClean="0"/>
              <a:pPr/>
              <a:t>9</a:t>
            </a:fld>
            <a:endParaRPr lang="en-US" dirty="0"/>
          </a:p>
        </p:txBody>
      </p:sp>
      <p:pic>
        <p:nvPicPr>
          <p:cNvPr id="6" name="Picture 5">
            <a:extLst>
              <a:ext uri="{FF2B5EF4-FFF2-40B4-BE49-F238E27FC236}">
                <a16:creationId xmlns:a16="http://schemas.microsoft.com/office/drawing/2014/main" id="{AC8689F6-2A3D-10C7-0F33-829C2AD63CC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631225" y="1109844"/>
            <a:ext cx="6449932" cy="4837449"/>
          </a:xfrm>
          <a:prstGeom prst="rect">
            <a:avLst/>
          </a:prstGeom>
        </p:spPr>
      </p:pic>
    </p:spTree>
    <p:extLst>
      <p:ext uri="{BB962C8B-B14F-4D97-AF65-F5344CB8AC3E}">
        <p14:creationId xmlns:p14="http://schemas.microsoft.com/office/powerpoint/2010/main" val="292876905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5233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4AB8DE7172D344910055327CE1BED7" ma:contentTypeVersion="9" ma:contentTypeDescription="Create a new document." ma:contentTypeScope="" ma:versionID="0148c38172fbe4563e96aca25f78b471">
  <xsd:schema xmlns:xsd="http://www.w3.org/2001/XMLSchema" xmlns:xs="http://www.w3.org/2001/XMLSchema" xmlns:p="http://schemas.microsoft.com/office/2006/metadata/properties" xmlns:ns2="ddd4cb72-23cf-4adb-9709-73a8d6e12561" xmlns:ns3="91f151cd-b698-4572-948b-c8c3c305e881" targetNamespace="http://schemas.microsoft.com/office/2006/metadata/properties" ma:root="true" ma:fieldsID="6a59584d7de331f8bd27c3bcb3455928" ns2:_="" ns3:_="">
    <xsd:import namespace="ddd4cb72-23cf-4adb-9709-73a8d6e12561"/>
    <xsd:import namespace="91f151cd-b698-4572-948b-c8c3c305e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4cb72-23cf-4adb-9709-73a8d6e125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f151cd-b698-4572-948b-c8c3c305e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32D2A7-EB3F-4167-AE6D-FF3EB138D315}">
  <ds:schemaRefs>
    <ds:schemaRef ds:uri="91f151cd-b698-4572-948b-c8c3c305e881"/>
    <ds:schemaRef ds:uri="ddd4cb72-23cf-4adb-9709-73a8d6e125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58236D4-7A1D-438A-B496-ADC0725C8D79}">
  <ds:schemaRefs>
    <ds:schemaRef ds:uri="http://www.w3.org/XML/1998/namespace"/>
    <ds:schemaRef ds:uri="http://purl.org/dc/terms/"/>
    <ds:schemaRef ds:uri="91f151cd-b698-4572-948b-c8c3c305e881"/>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ddd4cb72-23cf-4adb-9709-73a8d6e12561"/>
    <ds:schemaRef ds:uri="http://purl.org/dc/dcmitype/"/>
  </ds:schemaRefs>
</ds:datastoreItem>
</file>

<file path=customXml/itemProps3.xml><?xml version="1.0" encoding="utf-8"?>
<ds:datastoreItem xmlns:ds="http://schemas.openxmlformats.org/officeDocument/2006/customXml" ds:itemID="{81B772D0-FBE7-4199-BFAF-CFBE060503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15871</TotalTime>
  <Words>418</Words>
  <Application>Microsoft Office PowerPoint</Application>
  <PresentationFormat>Widescreen</PresentationFormat>
  <Paragraphs>63</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Montserrat</vt:lpstr>
      <vt:lpstr>Open Sans</vt:lpstr>
      <vt:lpstr>Wingdings</vt:lpstr>
      <vt:lpstr>Office Theme</vt:lpstr>
      <vt:lpstr>Commercial Electric Trucks </vt:lpstr>
      <vt:lpstr>PowerPoint Presentation</vt:lpstr>
      <vt:lpstr>Drive Labs Facility Foothill Ranch, CA</vt:lpstr>
      <vt:lpstr>Curbtender and Drive Labs Team</vt:lpstr>
      <vt:lpstr>Testing In Palos Verdes</vt:lpstr>
      <vt:lpstr>Real World Refuse Service in Los Angeles</vt:lpstr>
      <vt:lpstr>Testing at Transportation Research Center, Ohio</vt:lpstr>
      <vt:lpstr>High Temperature 6% Desert Grades</vt:lpstr>
      <vt:lpstr>DC Fast Charging Interoperability Testing</vt:lpstr>
      <vt:lpstr>“EV Ready” Truck Validation</vt:lpstr>
      <vt:lpstr>Third Party Validation</vt:lpstr>
      <vt:lpstr>PowerPoint Presentation</vt:lpstr>
      <vt:lpstr> “EV Ready” Powertrain Module </vt:lpstr>
      <vt:lpstr>Ford Super Duty “EV Ready” Technical Advantages</vt:lpstr>
      <vt:lpstr>Refrigerated, Stake Bed, Dry Freight Options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pford7@gmail.com;briantrager@gmail.com</dc:creator>
  <cp:lastModifiedBy>Lamont Davis</cp:lastModifiedBy>
  <cp:revision>34</cp:revision>
  <cp:lastPrinted>2023-04-15T18:16:11Z</cp:lastPrinted>
  <dcterms:created xsi:type="dcterms:W3CDTF">2021-01-07T23:14:32Z</dcterms:created>
  <dcterms:modified xsi:type="dcterms:W3CDTF">2023-12-07T20:54:51Z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0x0101003A4AB8DE7172D344910055327CE1BED7</vt:lpwstr>
  </property>
</Properties>
</file>