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4" r:id="rId3"/>
    <p:sldMasterId id="2147483667" r:id="rId4"/>
    <p:sldMasterId id="2147483670" r:id="rId5"/>
  </p:sldMasterIdLst>
  <p:sldIdLst>
    <p:sldId id="256" r:id="rId6"/>
    <p:sldId id="259" r:id="rId7"/>
    <p:sldId id="266" r:id="rId8"/>
    <p:sldId id="265" r:id="rId9"/>
    <p:sldId id="264" r:id="rId10"/>
    <p:sldId id="267" r:id="rId11"/>
    <p:sldId id="263" r:id="rId12"/>
    <p:sldId id="261" r:id="rId13"/>
    <p:sldId id="262" r:id="rId14"/>
    <p:sldId id="269" r:id="rId15"/>
    <p:sldId id="270" r:id="rId16"/>
    <p:sldId id="268" r:id="rId17"/>
    <p:sldId id="260" r:id="rId18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6F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554BED-605E-4DD4-A470-9C81C4E995F5}" v="14" dt="2023-06-01T13:37:38.5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64" d="100"/>
          <a:sy n="64" d="100"/>
        </p:scale>
        <p:origin x="754" y="3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xton, Luke" userId="9fdf81c3-c523-4ef1-9508-521adc4d1eb4" providerId="ADAL" clId="{AD554BED-605E-4DD4-A470-9C81C4E995F5}"/>
    <pc:docChg chg="undo custSel modSld sldOrd">
      <pc:chgData name="Sexton, Luke" userId="9fdf81c3-c523-4ef1-9508-521adc4d1eb4" providerId="ADAL" clId="{AD554BED-605E-4DD4-A470-9C81C4E995F5}" dt="2023-06-01T13:49:19.552" v="1021" actId="20577"/>
      <pc:docMkLst>
        <pc:docMk/>
      </pc:docMkLst>
      <pc:sldChg chg="addSp delSp modSp mod">
        <pc:chgData name="Sexton, Luke" userId="9fdf81c3-c523-4ef1-9508-521adc4d1eb4" providerId="ADAL" clId="{AD554BED-605E-4DD4-A470-9C81C4E995F5}" dt="2023-06-01T13:49:19.552" v="1021" actId="20577"/>
        <pc:sldMkLst>
          <pc:docMk/>
          <pc:sldMk cId="2939623696" sldId="256"/>
        </pc:sldMkLst>
        <pc:spChg chg="mod">
          <ac:chgData name="Sexton, Luke" userId="9fdf81c3-c523-4ef1-9508-521adc4d1eb4" providerId="ADAL" clId="{AD554BED-605E-4DD4-A470-9C81C4E995F5}" dt="2023-06-01T13:49:19.552" v="1021" actId="20577"/>
          <ac:spMkLst>
            <pc:docMk/>
            <pc:sldMk cId="2939623696" sldId="256"/>
            <ac:spMk id="2" creationId="{3C36DB55-CAA3-4E60-A5A0-803FE5425426}"/>
          </ac:spMkLst>
        </pc:spChg>
        <pc:spChg chg="del mod">
          <ac:chgData name="Sexton, Luke" userId="9fdf81c3-c523-4ef1-9508-521adc4d1eb4" providerId="ADAL" clId="{AD554BED-605E-4DD4-A470-9C81C4E995F5}" dt="2023-06-01T13:37:23.350" v="995" actId="478"/>
          <ac:spMkLst>
            <pc:docMk/>
            <pc:sldMk cId="2939623696" sldId="256"/>
            <ac:spMk id="3" creationId="{E5DE43DD-F242-4086-A6B9-36A9E4264920}"/>
          </ac:spMkLst>
        </pc:spChg>
        <pc:spChg chg="add mod">
          <ac:chgData name="Sexton, Luke" userId="9fdf81c3-c523-4ef1-9508-521adc4d1eb4" providerId="ADAL" clId="{AD554BED-605E-4DD4-A470-9C81C4E995F5}" dt="2023-06-01T13:37:46.803" v="997" actId="1076"/>
          <ac:spMkLst>
            <pc:docMk/>
            <pc:sldMk cId="2939623696" sldId="256"/>
            <ac:spMk id="4" creationId="{CDF86161-E6B5-AECF-0993-87B1800B128A}"/>
          </ac:spMkLst>
        </pc:spChg>
      </pc:sldChg>
      <pc:sldChg chg="modSp mod">
        <pc:chgData name="Sexton, Luke" userId="9fdf81c3-c523-4ef1-9508-521adc4d1eb4" providerId="ADAL" clId="{AD554BED-605E-4DD4-A470-9C81C4E995F5}" dt="2023-06-01T13:34:24.969" v="987" actId="255"/>
        <pc:sldMkLst>
          <pc:docMk/>
          <pc:sldMk cId="3177318640" sldId="259"/>
        </pc:sldMkLst>
        <pc:spChg chg="mod">
          <ac:chgData name="Sexton, Luke" userId="9fdf81c3-c523-4ef1-9508-521adc4d1eb4" providerId="ADAL" clId="{AD554BED-605E-4DD4-A470-9C81C4E995F5}" dt="2023-06-01T13:31:35.309" v="922" actId="122"/>
          <ac:spMkLst>
            <pc:docMk/>
            <pc:sldMk cId="3177318640" sldId="259"/>
            <ac:spMk id="2" creationId="{D22380BE-D96C-4AD0-8203-DAFDABA41787}"/>
          </ac:spMkLst>
        </pc:spChg>
        <pc:spChg chg="mod">
          <ac:chgData name="Sexton, Luke" userId="9fdf81c3-c523-4ef1-9508-521adc4d1eb4" providerId="ADAL" clId="{AD554BED-605E-4DD4-A470-9C81C4E995F5}" dt="2023-06-01T13:34:24.969" v="987" actId="255"/>
          <ac:spMkLst>
            <pc:docMk/>
            <pc:sldMk cId="3177318640" sldId="259"/>
            <ac:spMk id="9" creationId="{826ECDF1-3CC8-98AD-2D21-D8250B46E4CB}"/>
          </ac:spMkLst>
        </pc:spChg>
        <pc:picChg chg="mod">
          <ac:chgData name="Sexton, Luke" userId="9fdf81c3-c523-4ef1-9508-521adc4d1eb4" providerId="ADAL" clId="{AD554BED-605E-4DD4-A470-9C81C4E995F5}" dt="2023-06-01T13:29:38.907" v="904" actId="1076"/>
          <ac:picMkLst>
            <pc:docMk/>
            <pc:sldMk cId="3177318640" sldId="259"/>
            <ac:picMk id="5" creationId="{8C5419FE-8837-D83F-36AC-1E38F691EDF3}"/>
          </ac:picMkLst>
        </pc:picChg>
        <pc:picChg chg="mod">
          <ac:chgData name="Sexton, Luke" userId="9fdf81c3-c523-4ef1-9508-521adc4d1eb4" providerId="ADAL" clId="{AD554BED-605E-4DD4-A470-9C81C4E995F5}" dt="2023-06-01T13:29:40.563" v="905" actId="1076"/>
          <ac:picMkLst>
            <pc:docMk/>
            <pc:sldMk cId="3177318640" sldId="259"/>
            <ac:picMk id="7" creationId="{12B78C0D-DC2F-C5B1-9291-8B3CCABA4BAF}"/>
          </ac:picMkLst>
        </pc:picChg>
      </pc:sldChg>
      <pc:sldChg chg="addSp modSp mod">
        <pc:chgData name="Sexton, Luke" userId="9fdf81c3-c523-4ef1-9508-521adc4d1eb4" providerId="ADAL" clId="{AD554BED-605E-4DD4-A470-9C81C4E995F5}" dt="2023-06-01T13:33:34.148" v="985" actId="113"/>
        <pc:sldMkLst>
          <pc:docMk/>
          <pc:sldMk cId="17760572" sldId="260"/>
        </pc:sldMkLst>
        <pc:spChg chg="mod">
          <ac:chgData name="Sexton, Luke" userId="9fdf81c3-c523-4ef1-9508-521adc4d1eb4" providerId="ADAL" clId="{AD554BED-605E-4DD4-A470-9C81C4E995F5}" dt="2023-06-01T13:33:34.148" v="985" actId="113"/>
          <ac:spMkLst>
            <pc:docMk/>
            <pc:sldMk cId="17760572" sldId="260"/>
            <ac:spMk id="2" creationId="{0C6F05D5-53DC-43AE-BAE9-6E7A12829A5F}"/>
          </ac:spMkLst>
        </pc:spChg>
        <pc:spChg chg="add mod">
          <ac:chgData name="Sexton, Luke" userId="9fdf81c3-c523-4ef1-9508-521adc4d1eb4" providerId="ADAL" clId="{AD554BED-605E-4DD4-A470-9C81C4E995F5}" dt="2023-06-01T13:33:27.679" v="983" actId="122"/>
          <ac:spMkLst>
            <pc:docMk/>
            <pc:sldMk cId="17760572" sldId="260"/>
            <ac:spMk id="3" creationId="{2F627371-1C8B-F785-5551-A67972A1A2D2}"/>
          </ac:spMkLst>
        </pc:spChg>
      </pc:sldChg>
      <pc:sldChg chg="modSp mod">
        <pc:chgData name="Sexton, Luke" userId="9fdf81c3-c523-4ef1-9508-521adc4d1eb4" providerId="ADAL" clId="{AD554BED-605E-4DD4-A470-9C81C4E995F5}" dt="2023-06-01T13:48:41.879" v="1017" actId="15"/>
        <pc:sldMkLst>
          <pc:docMk/>
          <pc:sldMk cId="3088112284" sldId="261"/>
        </pc:sldMkLst>
        <pc:spChg chg="mod">
          <ac:chgData name="Sexton, Luke" userId="9fdf81c3-c523-4ef1-9508-521adc4d1eb4" providerId="ADAL" clId="{AD554BED-605E-4DD4-A470-9C81C4E995F5}" dt="2023-06-01T13:30:54.032" v="912" actId="122"/>
          <ac:spMkLst>
            <pc:docMk/>
            <pc:sldMk cId="3088112284" sldId="261"/>
            <ac:spMk id="2" creationId="{D22380BE-D96C-4AD0-8203-DAFDABA41787}"/>
          </ac:spMkLst>
        </pc:spChg>
        <pc:spChg chg="mod">
          <ac:chgData name="Sexton, Luke" userId="9fdf81c3-c523-4ef1-9508-521adc4d1eb4" providerId="ADAL" clId="{AD554BED-605E-4DD4-A470-9C81C4E995F5}" dt="2023-06-01T13:48:41.879" v="1017" actId="15"/>
          <ac:spMkLst>
            <pc:docMk/>
            <pc:sldMk cId="3088112284" sldId="261"/>
            <ac:spMk id="3" creationId="{6EA08BA2-B69F-421E-B788-076B1EC8030E}"/>
          </ac:spMkLst>
        </pc:spChg>
      </pc:sldChg>
      <pc:sldChg chg="modSp mod">
        <pc:chgData name="Sexton, Luke" userId="9fdf81c3-c523-4ef1-9508-521adc4d1eb4" providerId="ADAL" clId="{AD554BED-605E-4DD4-A470-9C81C4E995F5}" dt="2023-06-01T13:35:30.651" v="993" actId="6549"/>
        <pc:sldMkLst>
          <pc:docMk/>
          <pc:sldMk cId="2466536668" sldId="262"/>
        </pc:sldMkLst>
        <pc:spChg chg="mod">
          <ac:chgData name="Sexton, Luke" userId="9fdf81c3-c523-4ef1-9508-521adc4d1eb4" providerId="ADAL" clId="{AD554BED-605E-4DD4-A470-9C81C4E995F5}" dt="2023-06-01T13:30:49.190" v="911" actId="122"/>
          <ac:spMkLst>
            <pc:docMk/>
            <pc:sldMk cId="2466536668" sldId="262"/>
            <ac:spMk id="2" creationId="{D22380BE-D96C-4AD0-8203-DAFDABA41787}"/>
          </ac:spMkLst>
        </pc:spChg>
        <pc:spChg chg="mod">
          <ac:chgData name="Sexton, Luke" userId="9fdf81c3-c523-4ef1-9508-521adc4d1eb4" providerId="ADAL" clId="{AD554BED-605E-4DD4-A470-9C81C4E995F5}" dt="2023-06-01T13:35:30.651" v="993" actId="6549"/>
          <ac:spMkLst>
            <pc:docMk/>
            <pc:sldMk cId="2466536668" sldId="262"/>
            <ac:spMk id="7" creationId="{31649866-D53C-B2E1-076D-87A751008E4D}"/>
          </ac:spMkLst>
        </pc:spChg>
      </pc:sldChg>
      <pc:sldChg chg="addSp modSp mod">
        <pc:chgData name="Sexton, Luke" userId="9fdf81c3-c523-4ef1-9508-521adc4d1eb4" providerId="ADAL" clId="{AD554BED-605E-4DD4-A470-9C81C4E995F5}" dt="2023-06-01T13:30:59.326" v="913" actId="122"/>
        <pc:sldMkLst>
          <pc:docMk/>
          <pc:sldMk cId="72306651" sldId="263"/>
        </pc:sldMkLst>
        <pc:spChg chg="mod">
          <ac:chgData name="Sexton, Luke" userId="9fdf81c3-c523-4ef1-9508-521adc4d1eb4" providerId="ADAL" clId="{AD554BED-605E-4DD4-A470-9C81C4E995F5}" dt="2023-06-01T13:30:59.326" v="913" actId="122"/>
          <ac:spMkLst>
            <pc:docMk/>
            <pc:sldMk cId="72306651" sldId="263"/>
            <ac:spMk id="2" creationId="{D22380BE-D96C-4AD0-8203-DAFDABA41787}"/>
          </ac:spMkLst>
        </pc:spChg>
        <pc:spChg chg="add mod">
          <ac:chgData name="Sexton, Luke" userId="9fdf81c3-c523-4ef1-9508-521adc4d1eb4" providerId="ADAL" clId="{AD554BED-605E-4DD4-A470-9C81C4E995F5}" dt="2023-06-01T13:19:27.048" v="665" actId="207"/>
          <ac:spMkLst>
            <pc:docMk/>
            <pc:sldMk cId="72306651" sldId="263"/>
            <ac:spMk id="3" creationId="{7690CE83-0963-78CA-9C92-E75647EDB65D}"/>
          </ac:spMkLst>
        </pc:spChg>
        <pc:spChg chg="add mod">
          <ac:chgData name="Sexton, Luke" userId="9fdf81c3-c523-4ef1-9508-521adc4d1eb4" providerId="ADAL" clId="{AD554BED-605E-4DD4-A470-9C81C4E995F5}" dt="2023-06-01T13:19:30.003" v="666" actId="207"/>
          <ac:spMkLst>
            <pc:docMk/>
            <pc:sldMk cId="72306651" sldId="263"/>
            <ac:spMk id="4" creationId="{89D1221F-DDF6-3B54-BC23-925F7B23A20D}"/>
          </ac:spMkLst>
        </pc:spChg>
        <pc:spChg chg="add mod">
          <ac:chgData name="Sexton, Luke" userId="9fdf81c3-c523-4ef1-9508-521adc4d1eb4" providerId="ADAL" clId="{AD554BED-605E-4DD4-A470-9C81C4E995F5}" dt="2023-06-01T13:19:33.134" v="667" actId="207"/>
          <ac:spMkLst>
            <pc:docMk/>
            <pc:sldMk cId="72306651" sldId="263"/>
            <ac:spMk id="6" creationId="{419CE1FA-7E26-6084-8B2D-F3777CA26D5E}"/>
          </ac:spMkLst>
        </pc:spChg>
      </pc:sldChg>
      <pc:sldChg chg="modSp mod">
        <pc:chgData name="Sexton, Luke" userId="9fdf81c3-c523-4ef1-9508-521adc4d1eb4" providerId="ADAL" clId="{AD554BED-605E-4DD4-A470-9C81C4E995F5}" dt="2023-06-01T13:31:18.902" v="919" actId="122"/>
        <pc:sldMkLst>
          <pc:docMk/>
          <pc:sldMk cId="1853835053" sldId="264"/>
        </pc:sldMkLst>
        <pc:spChg chg="mod">
          <ac:chgData name="Sexton, Luke" userId="9fdf81c3-c523-4ef1-9508-521adc4d1eb4" providerId="ADAL" clId="{AD554BED-605E-4DD4-A470-9C81C4E995F5}" dt="2023-06-01T13:31:18.902" v="919" actId="122"/>
          <ac:spMkLst>
            <pc:docMk/>
            <pc:sldMk cId="1853835053" sldId="264"/>
            <ac:spMk id="2" creationId="{D22380BE-D96C-4AD0-8203-DAFDABA41787}"/>
          </ac:spMkLst>
        </pc:spChg>
      </pc:sldChg>
      <pc:sldChg chg="modSp mod">
        <pc:chgData name="Sexton, Luke" userId="9fdf81c3-c523-4ef1-9508-521adc4d1eb4" providerId="ADAL" clId="{AD554BED-605E-4DD4-A470-9C81C4E995F5}" dt="2023-06-01T13:43:07.462" v="1000" actId="20577"/>
        <pc:sldMkLst>
          <pc:docMk/>
          <pc:sldMk cId="1115335727" sldId="265"/>
        </pc:sldMkLst>
        <pc:spChg chg="mod">
          <ac:chgData name="Sexton, Luke" userId="9fdf81c3-c523-4ef1-9508-521adc4d1eb4" providerId="ADAL" clId="{AD554BED-605E-4DD4-A470-9C81C4E995F5}" dt="2023-06-01T13:31:24.172" v="920" actId="122"/>
          <ac:spMkLst>
            <pc:docMk/>
            <pc:sldMk cId="1115335727" sldId="265"/>
            <ac:spMk id="2" creationId="{D22380BE-D96C-4AD0-8203-DAFDABA41787}"/>
          </ac:spMkLst>
        </pc:spChg>
        <pc:spChg chg="mod">
          <ac:chgData name="Sexton, Luke" userId="9fdf81c3-c523-4ef1-9508-521adc4d1eb4" providerId="ADAL" clId="{AD554BED-605E-4DD4-A470-9C81C4E995F5}" dt="2023-06-01T13:43:07.462" v="1000" actId="20577"/>
          <ac:spMkLst>
            <pc:docMk/>
            <pc:sldMk cId="1115335727" sldId="265"/>
            <ac:spMk id="3" creationId="{6EA08BA2-B69F-421E-B788-076B1EC8030E}"/>
          </ac:spMkLst>
        </pc:spChg>
      </pc:sldChg>
      <pc:sldChg chg="modSp mod">
        <pc:chgData name="Sexton, Luke" userId="9fdf81c3-c523-4ef1-9508-521adc4d1eb4" providerId="ADAL" clId="{AD554BED-605E-4DD4-A470-9C81C4E995F5}" dt="2023-06-01T13:31:29.215" v="921" actId="122"/>
        <pc:sldMkLst>
          <pc:docMk/>
          <pc:sldMk cId="1069603611" sldId="266"/>
        </pc:sldMkLst>
        <pc:spChg chg="mod">
          <ac:chgData name="Sexton, Luke" userId="9fdf81c3-c523-4ef1-9508-521adc4d1eb4" providerId="ADAL" clId="{AD554BED-605E-4DD4-A470-9C81C4E995F5}" dt="2023-06-01T13:31:29.215" v="921" actId="122"/>
          <ac:spMkLst>
            <pc:docMk/>
            <pc:sldMk cId="1069603611" sldId="266"/>
            <ac:spMk id="2" creationId="{D22380BE-D96C-4AD0-8203-DAFDABA41787}"/>
          </ac:spMkLst>
        </pc:spChg>
      </pc:sldChg>
      <pc:sldChg chg="addSp modSp mod">
        <pc:chgData name="Sexton, Luke" userId="9fdf81c3-c523-4ef1-9508-521adc4d1eb4" providerId="ADAL" clId="{AD554BED-605E-4DD4-A470-9C81C4E995F5}" dt="2023-06-01T13:44:07.808" v="1003" actId="1076"/>
        <pc:sldMkLst>
          <pc:docMk/>
          <pc:sldMk cId="4163626829" sldId="267"/>
        </pc:sldMkLst>
        <pc:spChg chg="mod">
          <ac:chgData name="Sexton, Luke" userId="9fdf81c3-c523-4ef1-9508-521adc4d1eb4" providerId="ADAL" clId="{AD554BED-605E-4DD4-A470-9C81C4E995F5}" dt="2023-06-01T13:31:14.127" v="918" actId="122"/>
          <ac:spMkLst>
            <pc:docMk/>
            <pc:sldMk cId="4163626829" sldId="267"/>
            <ac:spMk id="2" creationId="{D22380BE-D96C-4AD0-8203-DAFDABA41787}"/>
          </ac:spMkLst>
        </pc:spChg>
        <pc:spChg chg="add mod">
          <ac:chgData name="Sexton, Luke" userId="9fdf81c3-c523-4ef1-9508-521adc4d1eb4" providerId="ADAL" clId="{AD554BED-605E-4DD4-A470-9C81C4E995F5}" dt="2023-06-01T13:35:00.806" v="989" actId="207"/>
          <ac:spMkLst>
            <pc:docMk/>
            <pc:sldMk cId="4163626829" sldId="267"/>
            <ac:spMk id="3" creationId="{8B720D4F-0049-3ACE-84BB-9F22A612A861}"/>
          </ac:spMkLst>
        </pc:spChg>
        <pc:spChg chg="add mod">
          <ac:chgData name="Sexton, Luke" userId="9fdf81c3-c523-4ef1-9508-521adc4d1eb4" providerId="ADAL" clId="{AD554BED-605E-4DD4-A470-9C81C4E995F5}" dt="2023-06-01T13:43:55.974" v="1002" actId="14100"/>
          <ac:spMkLst>
            <pc:docMk/>
            <pc:sldMk cId="4163626829" sldId="267"/>
            <ac:spMk id="4" creationId="{4784FA7D-841A-393E-71A3-A92E211B82DF}"/>
          </ac:spMkLst>
        </pc:spChg>
        <pc:spChg chg="add mod">
          <ac:chgData name="Sexton, Luke" userId="9fdf81c3-c523-4ef1-9508-521adc4d1eb4" providerId="ADAL" clId="{AD554BED-605E-4DD4-A470-9C81C4E995F5}" dt="2023-06-01T13:35:15.502" v="990" actId="207"/>
          <ac:spMkLst>
            <pc:docMk/>
            <pc:sldMk cId="4163626829" sldId="267"/>
            <ac:spMk id="6" creationId="{AC809847-13AB-59AB-EFCE-A6DAEB08EB82}"/>
          </ac:spMkLst>
        </pc:spChg>
        <pc:spChg chg="add mod">
          <ac:chgData name="Sexton, Luke" userId="9fdf81c3-c523-4ef1-9508-521adc4d1eb4" providerId="ADAL" clId="{AD554BED-605E-4DD4-A470-9C81C4E995F5}" dt="2023-06-01T13:35:15.502" v="990" actId="207"/>
          <ac:spMkLst>
            <pc:docMk/>
            <pc:sldMk cId="4163626829" sldId="267"/>
            <ac:spMk id="8" creationId="{61C03895-9CA1-A657-5DE6-83176CE19181}"/>
          </ac:spMkLst>
        </pc:spChg>
        <pc:spChg chg="add mod">
          <ac:chgData name="Sexton, Luke" userId="9fdf81c3-c523-4ef1-9508-521adc4d1eb4" providerId="ADAL" clId="{AD554BED-605E-4DD4-A470-9C81C4E995F5}" dt="2023-06-01T13:35:15.502" v="990" actId="207"/>
          <ac:spMkLst>
            <pc:docMk/>
            <pc:sldMk cId="4163626829" sldId="267"/>
            <ac:spMk id="10" creationId="{0556DC6D-DE29-5BAB-49DB-FAE7D276820A}"/>
          </ac:spMkLst>
        </pc:spChg>
        <pc:picChg chg="mod">
          <ac:chgData name="Sexton, Luke" userId="9fdf81c3-c523-4ef1-9508-521adc4d1eb4" providerId="ADAL" clId="{AD554BED-605E-4DD4-A470-9C81C4E995F5}" dt="2023-06-01T13:44:07.808" v="1003" actId="1076"/>
          <ac:picMkLst>
            <pc:docMk/>
            <pc:sldMk cId="4163626829" sldId="267"/>
            <ac:picMk id="5" creationId="{9DBEC62E-06FC-35FA-92BE-E0AA0B62417E}"/>
          </ac:picMkLst>
        </pc:picChg>
      </pc:sldChg>
      <pc:sldChg chg="addSp delSp modSp mod">
        <pc:chgData name="Sexton, Luke" userId="9fdf81c3-c523-4ef1-9508-521adc4d1eb4" providerId="ADAL" clId="{AD554BED-605E-4DD4-A470-9C81C4E995F5}" dt="2023-06-01T13:30:40.206" v="909" actId="122"/>
        <pc:sldMkLst>
          <pc:docMk/>
          <pc:sldMk cId="4246167860" sldId="268"/>
        </pc:sldMkLst>
        <pc:spChg chg="mod">
          <ac:chgData name="Sexton, Luke" userId="9fdf81c3-c523-4ef1-9508-521adc4d1eb4" providerId="ADAL" clId="{AD554BED-605E-4DD4-A470-9C81C4E995F5}" dt="2023-06-01T13:30:40.206" v="909" actId="122"/>
          <ac:spMkLst>
            <pc:docMk/>
            <pc:sldMk cId="4246167860" sldId="268"/>
            <ac:spMk id="2" creationId="{D9D53F83-9C02-3051-35DA-1EFD096FD696}"/>
          </ac:spMkLst>
        </pc:spChg>
        <pc:spChg chg="add del">
          <ac:chgData name="Sexton, Luke" userId="9fdf81c3-c523-4ef1-9508-521adc4d1eb4" providerId="ADAL" clId="{AD554BED-605E-4DD4-A470-9C81C4E995F5}" dt="2023-06-01T13:23:34.253" v="816" actId="478"/>
          <ac:spMkLst>
            <pc:docMk/>
            <pc:sldMk cId="4246167860" sldId="268"/>
            <ac:spMk id="3" creationId="{7243456B-CD10-2051-DF96-AD2400B51D5B}"/>
          </ac:spMkLst>
        </pc:spChg>
        <pc:spChg chg="add mod">
          <ac:chgData name="Sexton, Luke" userId="9fdf81c3-c523-4ef1-9508-521adc4d1eb4" providerId="ADAL" clId="{AD554BED-605E-4DD4-A470-9C81C4E995F5}" dt="2023-06-01T13:26:17.976" v="884" actId="207"/>
          <ac:spMkLst>
            <pc:docMk/>
            <pc:sldMk cId="4246167860" sldId="268"/>
            <ac:spMk id="8" creationId="{B093DF1D-3501-F8AF-6D26-42CC5A163D07}"/>
          </ac:spMkLst>
        </pc:spChg>
        <pc:picChg chg="add del">
          <ac:chgData name="Sexton, Luke" userId="9fdf81c3-c523-4ef1-9508-521adc4d1eb4" providerId="ADAL" clId="{AD554BED-605E-4DD4-A470-9C81C4E995F5}" dt="2023-06-01T13:24:28.219" v="818" actId="478"/>
          <ac:picMkLst>
            <pc:docMk/>
            <pc:sldMk cId="4246167860" sldId="268"/>
            <ac:picMk id="5" creationId="{BEDCC8FA-3E90-6E24-BD8C-FC4B53984E38}"/>
          </ac:picMkLst>
        </pc:picChg>
        <pc:picChg chg="add del mod">
          <ac:chgData name="Sexton, Luke" userId="9fdf81c3-c523-4ef1-9508-521adc4d1eb4" providerId="ADAL" clId="{AD554BED-605E-4DD4-A470-9C81C4E995F5}" dt="2023-06-01T13:25:24.408" v="826" actId="478"/>
          <ac:picMkLst>
            <pc:docMk/>
            <pc:sldMk cId="4246167860" sldId="268"/>
            <ac:picMk id="7" creationId="{D3417719-B83C-ACD5-E646-5087F39A896D}"/>
          </ac:picMkLst>
        </pc:picChg>
        <pc:picChg chg="add del">
          <ac:chgData name="Sexton, Luke" userId="9fdf81c3-c523-4ef1-9508-521adc4d1eb4" providerId="ADAL" clId="{AD554BED-605E-4DD4-A470-9C81C4E995F5}" dt="2023-06-01T13:26:48.297" v="886" actId="478"/>
          <ac:picMkLst>
            <pc:docMk/>
            <pc:sldMk cId="4246167860" sldId="268"/>
            <ac:picMk id="10" creationId="{B5145467-AEDF-3525-DEAC-1B9C642F56A1}"/>
          </ac:picMkLst>
        </pc:picChg>
        <pc:picChg chg="add mod">
          <ac:chgData name="Sexton, Luke" userId="9fdf81c3-c523-4ef1-9508-521adc4d1eb4" providerId="ADAL" clId="{AD554BED-605E-4DD4-A470-9C81C4E995F5}" dt="2023-06-01T13:27:29.180" v="891" actId="14100"/>
          <ac:picMkLst>
            <pc:docMk/>
            <pc:sldMk cId="4246167860" sldId="268"/>
            <ac:picMk id="12" creationId="{16DB87F2-44BF-1144-9E4D-7ECA7A264207}"/>
          </ac:picMkLst>
        </pc:picChg>
      </pc:sldChg>
      <pc:sldChg chg="addSp modSp mod ord">
        <pc:chgData name="Sexton, Luke" userId="9fdf81c3-c523-4ef1-9508-521adc4d1eb4" providerId="ADAL" clId="{AD554BED-605E-4DD4-A470-9C81C4E995F5}" dt="2023-06-01T13:45:48.407" v="1013" actId="14100"/>
        <pc:sldMkLst>
          <pc:docMk/>
          <pc:sldMk cId="778248497" sldId="269"/>
        </pc:sldMkLst>
        <pc:spChg chg="mod">
          <ac:chgData name="Sexton, Luke" userId="9fdf81c3-c523-4ef1-9508-521adc4d1eb4" providerId="ADAL" clId="{AD554BED-605E-4DD4-A470-9C81C4E995F5}" dt="2023-06-01T13:30:44.982" v="910" actId="122"/>
          <ac:spMkLst>
            <pc:docMk/>
            <pc:sldMk cId="778248497" sldId="269"/>
            <ac:spMk id="2" creationId="{9E8FB7B2-B80A-88B8-A2CC-170492B5B9B6}"/>
          </ac:spMkLst>
        </pc:spChg>
        <pc:spChg chg="mod">
          <ac:chgData name="Sexton, Luke" userId="9fdf81c3-c523-4ef1-9508-521adc4d1eb4" providerId="ADAL" clId="{AD554BED-605E-4DD4-A470-9C81C4E995F5}" dt="2023-06-01T13:17:04.951" v="508" actId="1076"/>
          <ac:spMkLst>
            <pc:docMk/>
            <pc:sldMk cId="778248497" sldId="269"/>
            <ac:spMk id="3" creationId="{04169EF5-6EC1-1307-5CBD-6479662DD162}"/>
          </ac:spMkLst>
        </pc:spChg>
        <pc:spChg chg="add mod">
          <ac:chgData name="Sexton, Luke" userId="9fdf81c3-c523-4ef1-9508-521adc4d1eb4" providerId="ADAL" clId="{AD554BED-605E-4DD4-A470-9C81C4E995F5}" dt="2023-06-01T13:45:48.407" v="1013" actId="14100"/>
          <ac:spMkLst>
            <pc:docMk/>
            <pc:sldMk cId="778248497" sldId="269"/>
            <ac:spMk id="4" creationId="{90EEF40B-D69F-A692-AA65-C8FB3A181F02}"/>
          </ac:spMkLst>
        </pc:spChg>
        <pc:picChg chg="mod">
          <ac:chgData name="Sexton, Luke" userId="9fdf81c3-c523-4ef1-9508-521adc4d1eb4" providerId="ADAL" clId="{AD554BED-605E-4DD4-A470-9C81C4E995F5}" dt="2023-06-01T13:17:04.951" v="508" actId="1076"/>
          <ac:picMkLst>
            <pc:docMk/>
            <pc:sldMk cId="778248497" sldId="269"/>
            <ac:picMk id="5" creationId="{4531E1FD-BA6B-910A-D125-A0D31D9AC427}"/>
          </ac:picMkLst>
        </pc:picChg>
        <pc:picChg chg="mod">
          <ac:chgData name="Sexton, Luke" userId="9fdf81c3-c523-4ef1-9508-521adc4d1eb4" providerId="ADAL" clId="{AD554BED-605E-4DD4-A470-9C81C4E995F5}" dt="2023-06-01T13:17:04.951" v="508" actId="1076"/>
          <ac:picMkLst>
            <pc:docMk/>
            <pc:sldMk cId="778248497" sldId="269"/>
            <ac:picMk id="7" creationId="{B8A87B0A-516D-C7E0-60DD-D74CE4E216E3}"/>
          </ac:picMkLst>
        </pc:picChg>
        <pc:picChg chg="mod">
          <ac:chgData name="Sexton, Luke" userId="9fdf81c3-c523-4ef1-9508-521adc4d1eb4" providerId="ADAL" clId="{AD554BED-605E-4DD4-A470-9C81C4E995F5}" dt="2023-06-01T13:17:04.951" v="508" actId="1076"/>
          <ac:picMkLst>
            <pc:docMk/>
            <pc:sldMk cId="778248497" sldId="269"/>
            <ac:picMk id="9" creationId="{FAC227DD-E9AD-07D0-4A87-D61A8EEF97E8}"/>
          </ac:picMkLst>
        </pc:picChg>
        <pc:picChg chg="mod">
          <ac:chgData name="Sexton, Luke" userId="9fdf81c3-c523-4ef1-9508-521adc4d1eb4" providerId="ADAL" clId="{AD554BED-605E-4DD4-A470-9C81C4E995F5}" dt="2023-06-01T13:17:04.951" v="508" actId="1076"/>
          <ac:picMkLst>
            <pc:docMk/>
            <pc:sldMk cId="778248497" sldId="269"/>
            <ac:picMk id="11" creationId="{E131F314-4A49-CF7C-F597-FF2FE3CB2F65}"/>
          </ac:picMkLst>
        </pc:picChg>
      </pc:sldChg>
      <pc:sldChg chg="addSp delSp modSp mod ord">
        <pc:chgData name="Sexton, Luke" userId="9fdf81c3-c523-4ef1-9508-521adc4d1eb4" providerId="ADAL" clId="{AD554BED-605E-4DD4-A470-9C81C4E995F5}" dt="2023-06-01T13:33:08.282" v="980" actId="1076"/>
        <pc:sldMkLst>
          <pc:docMk/>
          <pc:sldMk cId="2617235503" sldId="270"/>
        </pc:sldMkLst>
        <pc:spChg chg="mod">
          <ac:chgData name="Sexton, Luke" userId="9fdf81c3-c523-4ef1-9508-521adc4d1eb4" providerId="ADAL" clId="{AD554BED-605E-4DD4-A470-9C81C4E995F5}" dt="2023-06-01T13:32:03.079" v="973" actId="255"/>
          <ac:spMkLst>
            <pc:docMk/>
            <pc:sldMk cId="2617235503" sldId="270"/>
            <ac:spMk id="2" creationId="{779B70F8-8FCF-F37C-6827-DAF1949999DA}"/>
          </ac:spMkLst>
        </pc:spChg>
        <pc:spChg chg="del">
          <ac:chgData name="Sexton, Luke" userId="9fdf81c3-c523-4ef1-9508-521adc4d1eb4" providerId="ADAL" clId="{AD554BED-605E-4DD4-A470-9C81C4E995F5}" dt="2023-06-01T13:32:13.590" v="974" actId="478"/>
          <ac:spMkLst>
            <pc:docMk/>
            <pc:sldMk cId="2617235503" sldId="270"/>
            <ac:spMk id="3" creationId="{35D29562-8744-1DD5-E542-FB3FD0BBD321}"/>
          </ac:spMkLst>
        </pc:spChg>
        <pc:picChg chg="add del">
          <ac:chgData name="Sexton, Luke" userId="9fdf81c3-c523-4ef1-9508-521adc4d1eb4" providerId="ADAL" clId="{AD554BED-605E-4DD4-A470-9C81C4E995F5}" dt="2023-06-01T13:32:49.889" v="976" actId="478"/>
          <ac:picMkLst>
            <pc:docMk/>
            <pc:sldMk cId="2617235503" sldId="270"/>
            <ac:picMk id="5" creationId="{A1E568A0-3262-A523-88C8-A21516C568D1}"/>
          </ac:picMkLst>
        </pc:picChg>
        <pc:picChg chg="add mod">
          <ac:chgData name="Sexton, Luke" userId="9fdf81c3-c523-4ef1-9508-521adc4d1eb4" providerId="ADAL" clId="{AD554BED-605E-4DD4-A470-9C81C4E995F5}" dt="2023-06-01T13:33:08.282" v="980" actId="1076"/>
          <ac:picMkLst>
            <pc:docMk/>
            <pc:sldMk cId="2617235503" sldId="270"/>
            <ac:picMk id="7" creationId="{74DC3617-E5A0-60BB-F3BD-7A213A1103F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1570D-99B8-49B0-BE41-7220FFD435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AC7D49-F912-4DE5-925F-B014602904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74A6F-4D12-4D17-BE4B-28F679F3F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A50B-1ED6-48F2-A49A-8C95EABB9975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7E72E-4BA4-45F6-A3C2-4CE8FAFEF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46C1EF-C5AC-468B-A9E5-6036FAC29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E72BC-AECF-455D-982C-8A07EEA6C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20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21A41-22BF-4BBF-B388-D9D5FEAA4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76"/>
            <a:ext cx="10515600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92E82-6F7A-4BDE-A732-356C1EB24E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18835-F646-42C0-890D-9057C3752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F674A-1BEF-44AD-9125-8AA56AF3E4E4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D9FB17-EA46-4AE9-9483-4D042519E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78A5A-F931-428B-A0DE-110029D93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1C9A-2337-492A-923B-7A0F41B78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5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D5B9F-1BCB-467E-89B6-F5F739E12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60CBA-0B23-4F0F-BC35-9ABE6A949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6B0C96-EF3C-4A2D-AC1E-47FF188A5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F2430-A139-40E5-A2E7-C102A7FF521E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A0FEF-5574-46CD-8489-A415CC11F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976EF-B965-4850-B40A-A9A76B91B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6A00A-363C-4C90-A9DC-CC8D0565F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26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169E6-A489-408B-BB9A-64AF56ECE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37"/>
            <a:ext cx="10515600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AFC62-5F38-4ABB-8A5D-87D10AAA3C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D6C4CC-A9FD-4FE3-A2D3-3A2F537E3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D8C0E-A765-4983-AE3A-6858F430A758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625361-690B-4C14-B767-3756CC54B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40A20D-2FCE-4309-AE4E-BD58503E2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2D115-5C07-490E-8FA1-B95537A9A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987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6E63F-016C-4481-98C7-C56C113D5B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6766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Last 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87E1A-2584-443D-A8E4-9222C4851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F2883-A272-4AB7-82B1-902F8F64A5D4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686E2-82B4-46F6-A14A-2215CF7E1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AA0BE0-0F28-453B-9FD0-721E437E4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B03D6-190C-491D-AB86-EFCC567D5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120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E33B92-5B46-41F9-A6B2-C7FCA6241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ACF50A-452C-4070-90C0-6F48F9F6C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571B2-C2B3-4546-BA18-E2A486B687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4A50B-1ED6-48F2-A49A-8C95EABB9975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0987B-71E6-4F14-9887-46EEAC72D1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BEA73-AB45-4695-BF3B-7F67B18E0E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E72BC-AECF-455D-982C-8A07EEA6CD7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9EABD928-96FE-4C26-9979-57470220E4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851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D15AA1DA-CC19-47EB-95A6-098E34872E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69CE47-59FA-4E74-80FD-C8498E554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2FA27-A38E-43CF-B4E3-17994E16EC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BFAA76-EA78-47E9-93E8-23CD0737C5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8F674A-1BEF-44AD-9125-8AA56AF3E4E4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84AA6-AABE-495A-82AB-2FA83CD678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70134-85B1-4360-9AB0-19E6381477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11C9A-2337-492A-923B-7A0F41B78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83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1C2879F-5D55-4149-ABF5-9A3B8CC14A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6AD7EB-82F7-4140-B6AE-1982E5800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18C63C-20D4-4B14-A431-ECD90C1BDC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F0226-ABE2-473F-AAF6-B16F00C3B0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8F2430-A139-40E5-A2E7-C102A7FF521E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F3EE4-6F9E-4C08-9A13-E80CDFE7C6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614F2-AC67-4450-9F49-D059A52A21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6A00A-363C-4C90-A9DC-CC8D0565F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997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D6D81F72-9B34-4A2D-84A7-2F167F3AA9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8FEB3C-9004-45C1-9CE4-9CFA967C0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5A39AE-5FFA-4840-A2EB-A07FEDE55A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AAAF4D-A3B0-43B3-929F-32F1825956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9D8C0E-A765-4983-AE3A-6858F430A758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CA831C-1062-4438-AF50-2667E1389D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AE6ED-1175-4086-99B9-1C853C492D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2D115-5C07-490E-8FA1-B95537A9A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523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9E63D2-7691-43C6-876A-3C74639C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4B762A-8B09-4F26-972C-AF0B3FC29A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5F33F-F493-4624-A930-BF71B4AF6E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F2883-A272-4AB7-82B1-902F8F64A5D4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E6383-C203-4EF5-8CCF-A9F40B02FC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F9D1E7-0BCF-4A7C-B8B9-C921FF8A93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B03D6-190C-491D-AB86-EFCC567D586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5678282F-62A2-46C3-8357-46F35A9D90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93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6DB55-CAA3-4E60-A5A0-803FE54254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ZEV Transition Planning </a:t>
            </a:r>
            <a:r>
              <a:rPr lang="en-US"/>
              <a:t>Case Study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F86161-E6B5-AECF-0993-87B1800B128A}"/>
              </a:ext>
            </a:extLst>
          </p:cNvPr>
          <p:cNvSpPr txBox="1"/>
          <p:nvPr/>
        </p:nvSpPr>
        <p:spPr>
          <a:xfrm>
            <a:off x="4099171" y="4515015"/>
            <a:ext cx="39936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David Renschler, CPFP</a:t>
            </a:r>
          </a:p>
          <a:p>
            <a:pPr algn="ctr"/>
            <a:r>
              <a:rPr lang="en-US" sz="2400" dirty="0"/>
              <a:t>Fleet Division Manager</a:t>
            </a:r>
          </a:p>
          <a:p>
            <a:pPr algn="ctr"/>
            <a:r>
              <a:rPr lang="en-US" sz="2400" dirty="0"/>
              <a:t>City of Fairfield, California</a:t>
            </a:r>
          </a:p>
          <a:p>
            <a:pPr algn="ctr"/>
            <a:r>
              <a:rPr lang="en-US" sz="2400" dirty="0">
                <a:solidFill>
                  <a:srgbClr val="92D050"/>
                </a:solidFill>
              </a:rPr>
              <a:t>DRENSCHLER@Fairfield.ca.gov</a:t>
            </a:r>
          </a:p>
        </p:txBody>
      </p:sp>
    </p:spTree>
    <p:extLst>
      <p:ext uri="{BB962C8B-B14F-4D97-AF65-F5344CB8AC3E}">
        <p14:creationId xmlns:p14="http://schemas.microsoft.com/office/powerpoint/2010/main" val="2939623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FB7B2-B80A-88B8-A2CC-170492B5B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695" y="0"/>
            <a:ext cx="10515600" cy="1325563"/>
          </a:xfrm>
        </p:spPr>
        <p:txBody>
          <a:bodyPr/>
          <a:lstStyle/>
          <a:p>
            <a:pPr algn="ctr"/>
            <a:r>
              <a:rPr lang="en-US" sz="4400" b="1" i="0" u="none" strike="noStrike" baseline="0" dirty="0">
                <a:latin typeface="Candara" panose="020E0502030303020204" pitchFamily="34" charset="0"/>
              </a:rPr>
              <a:t>Challenges – EV Fire Containment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69EF5-6EC1-1307-5CBD-6479662DD1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276" y="1472081"/>
            <a:ext cx="10515600" cy="4351338"/>
          </a:xfrm>
        </p:spPr>
        <p:txBody>
          <a:bodyPr/>
          <a:lstStyle/>
          <a:p>
            <a:r>
              <a:rPr lang="en-US" sz="2800" b="1" i="0" u="none" strike="noStrike" baseline="0" dirty="0">
                <a:solidFill>
                  <a:srgbClr val="496F90"/>
                </a:solidFill>
                <a:latin typeface="Candara" panose="020E0502030303020204" pitchFamily="34" charset="0"/>
              </a:rPr>
              <a:t>It Can Take Between 2,500 to 20,000 Gallons of Water to Contain an EV Battery Fire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31E1FD-BA6B-910A-D125-A0D31D9AC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412" y="2453206"/>
            <a:ext cx="3179076" cy="19528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A87B0A-516D-C7E0-60DD-D74CE4E21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8109" y="2453206"/>
            <a:ext cx="2797716" cy="2025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C227DD-E9AD-07D0-4A87-D61A8EEF9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8080" y="2453206"/>
            <a:ext cx="3054130" cy="19799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31F314-4A49-CF7C-F597-FF2FE3CB2F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412" y="4666042"/>
            <a:ext cx="3179076" cy="17423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EEF40B-D69F-A692-AA65-C8FB3A181F02}"/>
              </a:ext>
            </a:extLst>
          </p:cNvPr>
          <p:cNvSpPr txBox="1"/>
          <p:nvPr/>
        </p:nvSpPr>
        <p:spPr>
          <a:xfrm>
            <a:off x="3925019" y="5021210"/>
            <a:ext cx="66303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496F90"/>
                </a:solidFill>
                <a:latin typeface="Candara" panose="020E0502030303020204" pitchFamily="34" charset="0"/>
              </a:rPr>
              <a:t>Runoff Water May Contain Hazardous Chemicals that Can trigger a HAZMAT Response if the Water threatens to Enter a Storm Drain or Creek</a:t>
            </a:r>
          </a:p>
        </p:txBody>
      </p:sp>
    </p:spTree>
    <p:extLst>
      <p:ext uri="{BB962C8B-B14F-4D97-AF65-F5344CB8AC3E}">
        <p14:creationId xmlns:p14="http://schemas.microsoft.com/office/powerpoint/2010/main" val="778248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B70F8-8FCF-F37C-6827-DAF194999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Internal and External Group Collaboration Required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DC3617-E5A0-60BB-F3BD-7A213A110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327" y="2160045"/>
            <a:ext cx="9079345" cy="405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235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53F83-9C02-3051-35DA-1EFD096FD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 Parting Thought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93DF1D-3501-F8AF-6D26-42CC5A163D07}"/>
              </a:ext>
            </a:extLst>
          </p:cNvPr>
          <p:cNvSpPr txBox="1"/>
          <p:nvPr/>
        </p:nvSpPr>
        <p:spPr>
          <a:xfrm>
            <a:off x="2649672" y="1535502"/>
            <a:ext cx="6892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496F90"/>
                </a:solidFill>
              </a:rPr>
              <a:t>454 Trucks – Forecast Daily kWh Consumption</a:t>
            </a:r>
          </a:p>
        </p:txBody>
      </p:sp>
      <p:pic>
        <p:nvPicPr>
          <p:cNvPr id="12" name="Picture 11" descr="A picture containing text, screenshot, design, typography&#10;&#10;Description automatically generated">
            <a:extLst>
              <a:ext uri="{FF2B5EF4-FFF2-40B4-BE49-F238E27FC236}">
                <a16:creationId xmlns:a16="http://schemas.microsoft.com/office/drawing/2014/main" id="{16DB87F2-44BF-1144-9E4D-7ECA7A264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74" y="2540421"/>
            <a:ext cx="10050857" cy="384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167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F05D5-53DC-43AE-BAE9-6E7A12829A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3834" y="992036"/>
            <a:ext cx="9144000" cy="89474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Questions?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627371-1C8B-F785-5551-A67972A1A2D2}"/>
              </a:ext>
            </a:extLst>
          </p:cNvPr>
          <p:cNvSpPr txBox="1"/>
          <p:nvPr/>
        </p:nvSpPr>
        <p:spPr>
          <a:xfrm>
            <a:off x="4099171" y="4446003"/>
            <a:ext cx="39936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David Renschler, CPFP</a:t>
            </a:r>
          </a:p>
          <a:p>
            <a:pPr algn="ctr"/>
            <a:r>
              <a:rPr lang="en-US" sz="2400" dirty="0"/>
              <a:t>Fleet Division Manager</a:t>
            </a:r>
          </a:p>
          <a:p>
            <a:pPr algn="ctr"/>
            <a:r>
              <a:rPr lang="en-US" sz="2400" dirty="0"/>
              <a:t>City of Fairfield, California</a:t>
            </a:r>
          </a:p>
          <a:p>
            <a:pPr algn="ctr"/>
            <a:r>
              <a:rPr lang="en-US" sz="2400" dirty="0">
                <a:solidFill>
                  <a:srgbClr val="92D050"/>
                </a:solidFill>
              </a:rPr>
              <a:t>DRENSCHLER@Fairfield.ca.gov</a:t>
            </a:r>
          </a:p>
        </p:txBody>
      </p:sp>
    </p:spTree>
    <p:extLst>
      <p:ext uri="{BB962C8B-B14F-4D97-AF65-F5344CB8AC3E}">
        <p14:creationId xmlns:p14="http://schemas.microsoft.com/office/powerpoint/2010/main" val="17760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380BE-D96C-4AD0-8203-DAFDABA41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i="0" u="none" strike="noStrike" baseline="0" dirty="0">
                <a:latin typeface="Candara" panose="020E0502030303020204" pitchFamily="34" charset="0"/>
              </a:rPr>
              <a:t>Electric Vehicle Charging Equipment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5419FE-8837-D83F-36AC-1E38F691ED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3702" y="1462818"/>
            <a:ext cx="6610525" cy="321298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B78C0D-DC2F-C5B1-9291-8B3CCABA4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2780" y="1456936"/>
            <a:ext cx="2238179" cy="32247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6ECDF1-3CC8-98AD-2D21-D8250B46E4CB}"/>
              </a:ext>
            </a:extLst>
          </p:cNvPr>
          <p:cNvSpPr txBox="1"/>
          <p:nvPr/>
        </p:nvSpPr>
        <p:spPr>
          <a:xfrm>
            <a:off x="374251" y="4970863"/>
            <a:ext cx="103742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u="none" strike="noStrike" baseline="0" dirty="0">
                <a:solidFill>
                  <a:srgbClr val="496F90"/>
                </a:solidFill>
                <a:latin typeface="Candara" panose="020E0502030303020204" pitchFamily="34" charset="0"/>
              </a:rPr>
              <a:t>The higher the required kWh capacity, the larger charging stations overall design. Some charging stations require liquid cooled cords to support high voltage and amperage designs.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77318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380BE-D96C-4AD0-8203-DAFDABA41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i="0" u="none" strike="noStrike" baseline="0" dirty="0">
                <a:latin typeface="Candara" panose="020E0502030303020204" pitchFamily="34" charset="0"/>
              </a:rPr>
              <a:t>Electric Vehicle Charging Equipment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8BF7249-1CDA-1875-1E18-40FCDAEB08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259820"/>
            <a:ext cx="10515600" cy="300351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A36285-7D65-844B-4EFC-E1BA6420C09E}"/>
              </a:ext>
            </a:extLst>
          </p:cNvPr>
          <p:cNvSpPr txBox="1"/>
          <p:nvPr/>
        </p:nvSpPr>
        <p:spPr>
          <a:xfrm>
            <a:off x="838199" y="4563180"/>
            <a:ext cx="105155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u="none" strike="noStrike" baseline="0" dirty="0">
                <a:solidFill>
                  <a:srgbClr val="496F90"/>
                </a:solidFill>
                <a:latin typeface="Candara" panose="020E0502030303020204" pitchFamily="34" charset="0"/>
              </a:rPr>
              <a:t>“Dumb” Equipment 				“Smart” Equipment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1E7009-92C6-EA14-28A3-54FCD58A996E}"/>
              </a:ext>
            </a:extLst>
          </p:cNvPr>
          <p:cNvSpPr txBox="1"/>
          <p:nvPr/>
        </p:nvSpPr>
        <p:spPr>
          <a:xfrm>
            <a:off x="838199" y="5200629"/>
            <a:ext cx="98268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u="none" strike="noStrike" baseline="0" dirty="0">
                <a:solidFill>
                  <a:srgbClr val="FF0000"/>
                </a:solidFill>
                <a:latin typeface="Candara" panose="020E0502030303020204" pitchFamily="34" charset="0"/>
              </a:rPr>
              <a:t>Port Cable Size is Important: </a:t>
            </a:r>
            <a:r>
              <a:rPr lang="en-US" sz="1800" b="1" i="0" u="none" strike="noStrike" baseline="0" dirty="0">
                <a:solidFill>
                  <a:srgbClr val="496F90"/>
                </a:solidFill>
                <a:latin typeface="Candara" panose="020E0502030303020204" pitchFamily="34" charset="0"/>
              </a:rPr>
              <a:t>Vehicle Voltage x Cable Amperage = Maximum kW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603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380BE-D96C-4AD0-8203-DAFDABA41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i="0" u="none" strike="noStrike" baseline="0" dirty="0">
                <a:latin typeface="Candara" panose="020E0502030303020204" pitchFamily="34" charset="0"/>
              </a:rPr>
              <a:t>Infrastructure Planning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08BA2-B69F-421E-B788-076B1EC80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9083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496F90"/>
                </a:solidFill>
              </a:rPr>
              <a:t>Current Corporation Yard				Necessary Expansion	</a:t>
            </a:r>
            <a:r>
              <a:rPr lang="en-US" dirty="0">
                <a:solidFill>
                  <a:srgbClr val="496F90"/>
                </a:solidFill>
              </a:rPr>
              <a:t>																																																																																																																										</a:t>
            </a:r>
          </a:p>
          <a:p>
            <a:pPr marL="0" indent="0">
              <a:buNone/>
            </a:pPr>
            <a:endParaRPr lang="en-US" sz="2200" b="1" i="0" u="none" strike="noStrike" baseline="0" dirty="0">
              <a:solidFill>
                <a:srgbClr val="496F90"/>
              </a:solidFill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en-US" sz="2200" b="1" i="0" u="none" strike="noStrike" baseline="0" dirty="0">
                <a:solidFill>
                  <a:srgbClr val="496F90"/>
                </a:solidFill>
                <a:latin typeface="Candara" panose="020E0502030303020204" pitchFamily="34" charset="0"/>
              </a:rPr>
              <a:t>Once You Know The Type, Voltage, and Amperage Requirements of Needed Charging </a:t>
            </a:r>
          </a:p>
          <a:p>
            <a:pPr marL="0" indent="0">
              <a:buNone/>
            </a:pPr>
            <a:r>
              <a:rPr lang="en-US" sz="2200" b="1" i="0" u="none" strike="noStrike" baseline="0" dirty="0">
                <a:solidFill>
                  <a:srgbClr val="496F90"/>
                </a:solidFill>
                <a:latin typeface="Candara" panose="020E0502030303020204" pitchFamily="34" charset="0"/>
              </a:rPr>
              <a:t>Stations, Determine Where The Infrastructure Will Be Best Suited to Be Installed</a:t>
            </a:r>
            <a:endParaRPr lang="en-US" sz="2200" dirty="0">
              <a:solidFill>
                <a:srgbClr val="496F9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F3AC04-5EA9-0A75-ED12-30AAD2089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3496" y="2240586"/>
            <a:ext cx="6225008" cy="325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335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380BE-D96C-4AD0-8203-DAFDABA41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i="0" u="none" strike="noStrike" baseline="0" dirty="0">
                <a:latin typeface="Candara" panose="020E0502030303020204" pitchFamily="34" charset="0"/>
              </a:rPr>
              <a:t>Cost Recovery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08BA2-B69F-421E-B788-076B1EC80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endParaRPr lang="en-US" sz="1600" b="0" i="0" u="none" strike="noStrike" baseline="0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marR="0" algn="l"/>
            <a:r>
              <a:rPr lang="en-US" sz="2800" b="1" i="0" u="none" strike="noStrike" baseline="0" dirty="0">
                <a:solidFill>
                  <a:srgbClr val="496F90"/>
                </a:solidFill>
                <a:latin typeface="Candara" panose="020E0502030303020204" pitchFamily="34" charset="0"/>
              </a:rPr>
              <a:t>Facilities Absorb Cost of Electricity as a Fuel</a:t>
            </a:r>
            <a:endParaRPr lang="en-US" sz="2800" b="0" i="0" u="none" strike="noStrike" baseline="0" dirty="0">
              <a:solidFill>
                <a:srgbClr val="496F90"/>
              </a:solidFill>
              <a:latin typeface="Candara" panose="020E0502030303020204" pitchFamily="34" charset="0"/>
            </a:endParaRPr>
          </a:p>
          <a:p>
            <a:pPr marR="0" algn="l"/>
            <a:r>
              <a:rPr lang="en-US" sz="2800" b="1" i="0" u="none" strike="noStrike" baseline="0" dirty="0">
                <a:solidFill>
                  <a:srgbClr val="496F90"/>
                </a:solidFill>
                <a:latin typeface="Candara" panose="020E0502030303020204" pitchFamily="34" charset="0"/>
              </a:rPr>
              <a:t>Billing Customers for Electricity as a Fuel</a:t>
            </a:r>
            <a:endParaRPr lang="en-US" sz="2800" b="0" i="0" u="none" strike="noStrike" baseline="0" dirty="0">
              <a:solidFill>
                <a:srgbClr val="496F90"/>
              </a:solidFill>
              <a:latin typeface="Candara" panose="020E0502030303020204" pitchFamily="34" charset="0"/>
            </a:endParaRPr>
          </a:p>
          <a:p>
            <a:pPr marR="0" algn="l"/>
            <a:r>
              <a:rPr lang="en-US" sz="2800" b="1" i="0" u="none" strike="noStrike" baseline="0" dirty="0">
                <a:solidFill>
                  <a:srgbClr val="496F90"/>
                </a:solidFill>
                <a:latin typeface="Candara" panose="020E0502030303020204" pitchFamily="34" charset="0"/>
              </a:rPr>
              <a:t>Connected Smart Electric Vehicle Supply Equipment (EVSE)</a:t>
            </a:r>
            <a:endParaRPr lang="en-US" sz="2800" b="0" i="0" u="none" strike="noStrike" baseline="0" dirty="0">
              <a:solidFill>
                <a:srgbClr val="496F90"/>
              </a:solidFill>
              <a:latin typeface="Candara" panose="020E0502030303020204" pitchFamily="34" charset="0"/>
            </a:endParaRPr>
          </a:p>
          <a:p>
            <a:pPr marR="0" algn="l"/>
            <a:r>
              <a:rPr lang="en-US" sz="2800" b="1" i="0" u="none" strike="noStrike" baseline="0" dirty="0">
                <a:solidFill>
                  <a:srgbClr val="496F90"/>
                </a:solidFill>
                <a:latin typeface="Candara" panose="020E0502030303020204" pitchFamily="34" charset="0"/>
              </a:rPr>
              <a:t>FMIS Software Integration or Charging Station Software</a:t>
            </a:r>
            <a:endParaRPr lang="en-US" sz="2800" b="0" i="0" u="none" strike="noStrike" baseline="0" dirty="0">
              <a:solidFill>
                <a:srgbClr val="496F90"/>
              </a:solidFill>
              <a:latin typeface="Candara" panose="020E0502030303020204" pitchFamily="34" charset="0"/>
            </a:endParaRPr>
          </a:p>
          <a:p>
            <a:pPr marR="0" algn="l"/>
            <a:r>
              <a:rPr lang="en-US" sz="2800" b="1" i="0" u="none" strike="noStrike" baseline="0" dirty="0">
                <a:solidFill>
                  <a:srgbClr val="496F90"/>
                </a:solidFill>
                <a:latin typeface="Candara" panose="020E0502030303020204" pitchFamily="34" charset="0"/>
              </a:rPr>
              <a:t>CARB Low Carbon Fuel Standard (LCFS) Credit Generation and Sales</a:t>
            </a:r>
            <a:endParaRPr lang="en-US" sz="2800" b="0" i="0" u="none" strike="noStrike" baseline="0" dirty="0">
              <a:solidFill>
                <a:srgbClr val="496F90"/>
              </a:solidFill>
              <a:latin typeface="Candara" panose="020E0502030303020204" pitchFamily="34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484186-571D-D193-83C7-772A85434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088" y="4779627"/>
            <a:ext cx="4607477" cy="207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835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380BE-D96C-4AD0-8203-DAFDABA41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442" y="-637"/>
            <a:ext cx="11352361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i="0" u="none" strike="noStrike" baseline="0" dirty="0">
                <a:latin typeface="Candara" panose="020E0502030303020204" pitchFamily="34" charset="0"/>
              </a:rPr>
              <a:t>Challenges – Temporary Charging &amp; Back Up Power</a:t>
            </a:r>
            <a:endParaRPr lang="en-US" sz="4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BEC62E-06FC-35FA-92BE-E0AA0B6241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371" y="1524903"/>
            <a:ext cx="3282793" cy="193625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878808-399E-8D81-CA1A-00BD8D369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3354" y="1920363"/>
            <a:ext cx="4905291" cy="13255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A6401E-C6F7-2303-FD82-54F933977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5560" y="1615016"/>
            <a:ext cx="2977069" cy="19362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32EB40-A35A-C2E9-32F0-3AA515F78D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0766" y="4022116"/>
            <a:ext cx="3041170" cy="19134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F5D1C3-0334-95CA-6681-D24D3B1CA8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1677" y="4088907"/>
            <a:ext cx="5284076" cy="16245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720D4F-0049-3ACE-84BB-9F22A612A861}"/>
              </a:ext>
            </a:extLst>
          </p:cNvPr>
          <p:cNvSpPr txBox="1"/>
          <p:nvPr/>
        </p:nvSpPr>
        <p:spPr>
          <a:xfrm>
            <a:off x="281399" y="3551274"/>
            <a:ext cx="3237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96F90"/>
                </a:solidFill>
                <a:latin typeface="Candara" panose="020E0502030303020204" pitchFamily="34" charset="0"/>
              </a:rPr>
              <a:t>Battery Trailer Charging Station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84FA7D-841A-393E-71A3-A92E211B82DF}"/>
              </a:ext>
            </a:extLst>
          </p:cNvPr>
          <p:cNvSpPr txBox="1"/>
          <p:nvPr/>
        </p:nvSpPr>
        <p:spPr>
          <a:xfrm>
            <a:off x="3643354" y="3347436"/>
            <a:ext cx="4877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96F90"/>
                </a:solidFill>
                <a:latin typeface="Candara" panose="020E0502030303020204" pitchFamily="34" charset="0"/>
              </a:rPr>
              <a:t>Propane Powered Generator Charging Station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809847-13AB-59AB-EFCE-A6DAEB08EB82}"/>
              </a:ext>
            </a:extLst>
          </p:cNvPr>
          <p:cNvSpPr txBox="1"/>
          <p:nvPr/>
        </p:nvSpPr>
        <p:spPr>
          <a:xfrm>
            <a:off x="9221638" y="3735940"/>
            <a:ext cx="2429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96F90"/>
                </a:solidFill>
                <a:latin typeface="Candara" panose="020E0502030303020204" pitchFamily="34" charset="0"/>
              </a:rPr>
              <a:t>Mobile Onsite charging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C03895-9CA1-A657-5DE6-83176CE19181}"/>
              </a:ext>
            </a:extLst>
          </p:cNvPr>
          <p:cNvSpPr txBox="1"/>
          <p:nvPr/>
        </p:nvSpPr>
        <p:spPr>
          <a:xfrm>
            <a:off x="1786371" y="6037090"/>
            <a:ext cx="3281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96F90"/>
                </a:solidFill>
                <a:latin typeface="Candara" panose="020E0502030303020204" pitchFamily="34" charset="0"/>
              </a:rPr>
              <a:t>Solar Powered Charging Station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56DC6D-DE29-5BAB-49DB-FAE7D276820A}"/>
              </a:ext>
            </a:extLst>
          </p:cNvPr>
          <p:cNvSpPr txBox="1"/>
          <p:nvPr/>
        </p:nvSpPr>
        <p:spPr>
          <a:xfrm>
            <a:off x="5207351" y="5697114"/>
            <a:ext cx="5716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96F90"/>
                </a:solidFill>
                <a:latin typeface="Candara" panose="020E0502030303020204" pitchFamily="34" charset="0"/>
              </a:rPr>
              <a:t>Hydrogen Fuel Cell Generator Microgrid Charging Station</a:t>
            </a:r>
          </a:p>
        </p:txBody>
      </p:sp>
    </p:spTree>
    <p:extLst>
      <p:ext uri="{BB962C8B-B14F-4D97-AF65-F5344CB8AC3E}">
        <p14:creationId xmlns:p14="http://schemas.microsoft.com/office/powerpoint/2010/main" val="4163626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380BE-D96C-4AD0-8203-DAFDABA41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i="0" u="none" strike="noStrike" baseline="0" dirty="0">
                <a:latin typeface="Candara" panose="020E0502030303020204" pitchFamily="34" charset="0"/>
              </a:rPr>
              <a:t>Challenges - Facilities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051795-F99A-4F06-A34E-8FB4836194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887" y="1953846"/>
            <a:ext cx="3198463" cy="239468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92FABF-4F0A-1983-3EE3-746AAFF74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3932" y="1470500"/>
            <a:ext cx="4493816" cy="33613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D3C3D5-7FC9-A266-4862-AA75009A6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1331" y="1936415"/>
            <a:ext cx="3648782" cy="24121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90CE83-0963-78CA-9C92-E75647EDB65D}"/>
              </a:ext>
            </a:extLst>
          </p:cNvPr>
          <p:cNvSpPr txBox="1"/>
          <p:nvPr/>
        </p:nvSpPr>
        <p:spPr>
          <a:xfrm>
            <a:off x="293298" y="4632385"/>
            <a:ext cx="2648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96F90"/>
                </a:solidFill>
                <a:latin typeface="Candara" panose="020E0502030303020204" pitchFamily="34" charset="0"/>
              </a:rPr>
              <a:t>Employee Safety -</a:t>
            </a:r>
          </a:p>
          <a:p>
            <a:r>
              <a:rPr lang="en-US" dirty="0">
                <a:solidFill>
                  <a:srgbClr val="496F90"/>
                </a:solidFill>
                <a:latin typeface="Candara" panose="020E0502030303020204" pitchFamily="34" charset="0"/>
              </a:rPr>
              <a:t>10’ clearance between EV</a:t>
            </a:r>
          </a:p>
          <a:p>
            <a:r>
              <a:rPr lang="en-US" dirty="0">
                <a:solidFill>
                  <a:srgbClr val="496F90"/>
                </a:solidFill>
                <a:latin typeface="Candara" panose="020E0502030303020204" pitchFamily="34" charset="0"/>
              </a:rPr>
              <a:t>and closest metal object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D1221F-DDF6-3B54-BC23-925F7B23A20D}"/>
              </a:ext>
            </a:extLst>
          </p:cNvPr>
          <p:cNvSpPr txBox="1"/>
          <p:nvPr/>
        </p:nvSpPr>
        <p:spPr>
          <a:xfrm>
            <a:off x="3692106" y="5149970"/>
            <a:ext cx="3624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96F90"/>
                </a:solidFill>
                <a:latin typeface="Candara" panose="020E0502030303020204" pitchFamily="34" charset="0"/>
              </a:rPr>
              <a:t>Maintenance Facility -</a:t>
            </a:r>
          </a:p>
          <a:p>
            <a:r>
              <a:rPr lang="en-US" dirty="0">
                <a:solidFill>
                  <a:srgbClr val="496F90"/>
                </a:solidFill>
                <a:latin typeface="Candara" panose="020E0502030303020204" pitchFamily="34" charset="0"/>
              </a:rPr>
              <a:t>Vehicle to roof clearance sufficient?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9CE1FA-7E26-6084-8B2D-F3777CA26D5E}"/>
              </a:ext>
            </a:extLst>
          </p:cNvPr>
          <p:cNvSpPr txBox="1"/>
          <p:nvPr/>
        </p:nvSpPr>
        <p:spPr>
          <a:xfrm>
            <a:off x="8419381" y="4632385"/>
            <a:ext cx="3147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96F90"/>
                </a:solidFill>
                <a:latin typeface="Candara" panose="020E0502030303020204" pitchFamily="34" charset="0"/>
              </a:rPr>
              <a:t>Employee Safety - </a:t>
            </a:r>
          </a:p>
          <a:p>
            <a:r>
              <a:rPr lang="en-US" dirty="0">
                <a:solidFill>
                  <a:srgbClr val="496F90"/>
                </a:solidFill>
                <a:latin typeface="Candara" panose="020E0502030303020204" pitchFamily="34" charset="0"/>
              </a:rPr>
              <a:t>Fall protection work platforms</a:t>
            </a:r>
          </a:p>
        </p:txBody>
      </p:sp>
    </p:spTree>
    <p:extLst>
      <p:ext uri="{BB962C8B-B14F-4D97-AF65-F5344CB8AC3E}">
        <p14:creationId xmlns:p14="http://schemas.microsoft.com/office/powerpoint/2010/main" val="72306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380BE-D96C-4AD0-8203-DAFDABA41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i="0" u="none" strike="noStrike" baseline="0" dirty="0">
                <a:latin typeface="Candara" panose="020E0502030303020204" pitchFamily="34" charset="0"/>
              </a:rPr>
              <a:t>Challenges – Battery Module Replacement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08BA2-B69F-421E-B788-076B1EC80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8853"/>
            <a:ext cx="10515600" cy="4788110"/>
          </a:xfrm>
        </p:spPr>
        <p:txBody>
          <a:bodyPr/>
          <a:lstStyle/>
          <a:p>
            <a:pPr algn="l"/>
            <a:endParaRPr lang="en-US" sz="1800" b="0" i="0" u="none" strike="noStrike" baseline="0" dirty="0">
              <a:solidFill>
                <a:srgbClr val="496F90"/>
              </a:solidFill>
              <a:latin typeface="Candara" panose="020E0502030303020204" pitchFamily="34" charset="0"/>
            </a:endParaRPr>
          </a:p>
          <a:p>
            <a:pPr marR="0" algn="l"/>
            <a:r>
              <a:rPr lang="en-US" sz="2800" b="1" i="0" u="none" strike="noStrike" baseline="0" dirty="0">
                <a:solidFill>
                  <a:srgbClr val="496F90"/>
                </a:solidFill>
                <a:latin typeface="Candara" panose="020E0502030303020204" pitchFamily="34" charset="0"/>
              </a:rPr>
              <a:t>Will Future Replacement Battery Modules be Backwards Compatible?</a:t>
            </a:r>
            <a:endParaRPr lang="en-US" sz="2800" b="0" i="0" u="none" strike="noStrike" baseline="0" dirty="0">
              <a:solidFill>
                <a:srgbClr val="496F90"/>
              </a:solidFill>
              <a:latin typeface="Candara" panose="020E0502030303020204" pitchFamily="34" charset="0"/>
            </a:endParaRPr>
          </a:p>
          <a:p>
            <a:pPr marR="0" algn="l"/>
            <a:r>
              <a:rPr lang="en-US" sz="2800" b="1" i="0" u="none" strike="noStrike" baseline="0" dirty="0">
                <a:solidFill>
                  <a:srgbClr val="496F90"/>
                </a:solidFill>
                <a:latin typeface="Candara" panose="020E0502030303020204" pitchFamily="34" charset="0"/>
              </a:rPr>
              <a:t>Will Vehicles Need to be Replaced Because Battery Modules and Control Systems are Not Backwards Compatible or Cannot be Retrofitted? </a:t>
            </a:r>
            <a:endParaRPr lang="en-US" sz="2800" b="1" dirty="0">
              <a:solidFill>
                <a:srgbClr val="496F90"/>
              </a:solidFill>
              <a:latin typeface="Candara" panose="020E0502030303020204" pitchFamily="34" charset="0"/>
            </a:endParaRPr>
          </a:p>
          <a:p>
            <a:pPr lvl="1"/>
            <a:r>
              <a:rPr lang="en-US" b="1" i="0" u="none" strike="noStrike" baseline="0" dirty="0">
                <a:solidFill>
                  <a:srgbClr val="496F90"/>
                </a:solidFill>
                <a:latin typeface="Candara" panose="020E0502030303020204" pitchFamily="34" charset="0"/>
              </a:rPr>
              <a:t>Battery Cost per kWh Reduction Advancements May Not Decrease Older Battery Module Replacement Costs</a:t>
            </a:r>
            <a:endParaRPr lang="en-US" b="0" i="0" u="none" strike="noStrike" baseline="0" dirty="0">
              <a:solidFill>
                <a:srgbClr val="496F90"/>
              </a:solidFill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rgbClr val="496F9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6C004C-7C49-886E-9E11-601CB5BA0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99" y="4783016"/>
            <a:ext cx="5451286" cy="1776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A9D831-5510-B1BC-65E5-FBBF8AD47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6291" y="4783016"/>
            <a:ext cx="4455010" cy="187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12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380BE-D96C-4AD0-8203-DAFDABA41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i="0" u="none" strike="noStrike" baseline="0" dirty="0">
                <a:latin typeface="Candara" panose="020E0502030303020204" pitchFamily="34" charset="0"/>
              </a:rPr>
              <a:t>Challenges – Accident Damage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6D56EE-AE96-06B6-3954-9E6EE1BDA6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068" y="1746494"/>
            <a:ext cx="3679095" cy="435133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649866-D53C-B2E1-076D-87A751008E4D}"/>
              </a:ext>
            </a:extLst>
          </p:cNvPr>
          <p:cNvSpPr txBox="1"/>
          <p:nvPr/>
        </p:nvSpPr>
        <p:spPr>
          <a:xfrm>
            <a:off x="4499463" y="2255021"/>
            <a:ext cx="6097464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1200" b="0" i="0" u="none" strike="noStrike" baseline="0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n-US" sz="1800" b="1" i="0" u="none" strike="noStrike" baseline="0" dirty="0">
                <a:solidFill>
                  <a:srgbClr val="496F90"/>
                </a:solidFill>
                <a:latin typeface="Candara" panose="020E0502030303020204" pitchFamily="34" charset="0"/>
              </a:rPr>
              <a:t>Light Duty EV Trucks Require a 50’ Radius Between the Vehicle and the Next Closest Object In Case of a Fire</a:t>
            </a: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endParaRPr lang="en-US" sz="1800" b="0" i="0" u="none" strike="noStrike" baseline="0" dirty="0">
              <a:solidFill>
                <a:srgbClr val="496F90"/>
              </a:solidFill>
              <a:latin typeface="Candara" panose="020E0502030303020204" pitchFamily="34" charset="0"/>
            </a:endParaRP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n-US" sz="1800" b="1" i="0" u="none" strike="noStrike" baseline="0" dirty="0">
                <a:solidFill>
                  <a:srgbClr val="496F90"/>
                </a:solidFill>
                <a:latin typeface="Candara" panose="020E0502030303020204" pitchFamily="34" charset="0"/>
              </a:rPr>
              <a:t>Medium/Heavy Duty Truck Radius Requirements May Be Greater</a:t>
            </a: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endParaRPr lang="en-US" sz="1800" b="0" i="0" u="none" strike="noStrike" baseline="0" dirty="0">
              <a:solidFill>
                <a:srgbClr val="496F90"/>
              </a:solidFill>
              <a:latin typeface="Candara" panose="020E0502030303020204" pitchFamily="34" charset="0"/>
            </a:endParaRP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n-US" sz="1800" b="1" i="0" u="none" strike="noStrike" baseline="0" dirty="0">
                <a:solidFill>
                  <a:srgbClr val="496F90"/>
                </a:solidFill>
                <a:latin typeface="Candara" panose="020E0502030303020204" pitchFamily="34" charset="0"/>
              </a:rPr>
              <a:t>An EV Truck Will Need to Remain in Quarantine for Between 48 Hours and 2 Weeks Depending on the Manufacturer’s Safety Protocols</a:t>
            </a: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endParaRPr lang="en-US" sz="1800" b="0" i="0" u="none" strike="noStrike" baseline="0" dirty="0">
              <a:solidFill>
                <a:srgbClr val="496F90"/>
              </a:solidFill>
              <a:latin typeface="Candara" panose="020E0502030303020204" pitchFamily="34" charset="0"/>
            </a:endParaRP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n-US" sz="1800" b="1" i="0" u="none" strike="noStrike" baseline="0" dirty="0">
                <a:solidFill>
                  <a:srgbClr val="496F90"/>
                </a:solidFill>
                <a:latin typeface="Candara" panose="020E0502030303020204" pitchFamily="34" charset="0"/>
              </a:rPr>
              <a:t>A Majority of Towing Vendors Do Not Have Space to Meet Manufacturer’s Safety Protocols for Just Tow EV Sedans</a:t>
            </a:r>
            <a:endParaRPr lang="en-US" sz="1800" b="0" i="0" u="none" strike="noStrike" baseline="0" dirty="0">
              <a:solidFill>
                <a:srgbClr val="496F9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536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F Colo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65F9F"/>
      </a:accent1>
      <a:accent2>
        <a:srgbClr val="788ABB"/>
      </a:accent2>
      <a:accent3>
        <a:srgbClr val="AAB058"/>
      </a:accent3>
      <a:accent4>
        <a:srgbClr val="E4E7AB"/>
      </a:accent4>
      <a:accent5>
        <a:srgbClr val="FBAE41"/>
      </a:accent5>
      <a:accent6>
        <a:srgbClr val="FFDBA8"/>
      </a:accent6>
      <a:hlink>
        <a:srgbClr val="365F9F"/>
      </a:hlink>
      <a:folHlink>
        <a:srgbClr val="AAB058"/>
      </a:folHlink>
    </a:clrScheme>
    <a:fontScheme name="COF Fonts">
      <a:majorFont>
        <a:latin typeface="Book Antiqu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956</TotalTime>
  <Words>562</Words>
  <Application>Microsoft Office PowerPoint</Application>
  <PresentationFormat>Widescreen</PresentationFormat>
  <Paragraphs>61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Book Antiqua</vt:lpstr>
      <vt:lpstr>Calibri</vt:lpstr>
      <vt:lpstr>Calibri Light</vt:lpstr>
      <vt:lpstr>Candara</vt:lpstr>
      <vt:lpstr>Office Theme</vt:lpstr>
      <vt:lpstr>Custom Design</vt:lpstr>
      <vt:lpstr>1_Custom Design</vt:lpstr>
      <vt:lpstr>2_Custom Design</vt:lpstr>
      <vt:lpstr>3_Custom Design</vt:lpstr>
      <vt:lpstr>ZEV Transition Planning Case Study</vt:lpstr>
      <vt:lpstr>Electric Vehicle Charging Equipment</vt:lpstr>
      <vt:lpstr>Electric Vehicle Charging Equipment</vt:lpstr>
      <vt:lpstr>Infrastructure Planning</vt:lpstr>
      <vt:lpstr>Cost Recovery</vt:lpstr>
      <vt:lpstr>Challenges – Temporary Charging &amp; Back Up Power</vt:lpstr>
      <vt:lpstr>Challenges - Facilities</vt:lpstr>
      <vt:lpstr>Challenges – Battery Module Replacement</vt:lpstr>
      <vt:lpstr>Challenges – Accident Damage</vt:lpstr>
      <vt:lpstr>Challenges – EV Fire Containment</vt:lpstr>
      <vt:lpstr>Internal and External Group Collaboration Required</vt:lpstr>
      <vt:lpstr>A Parting Thought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Wan, Esther</dc:creator>
  <cp:lastModifiedBy>Sexton, Luke</cp:lastModifiedBy>
  <cp:revision>9</cp:revision>
  <cp:lastPrinted>2023-06-01T12:50:13Z</cp:lastPrinted>
  <dcterms:created xsi:type="dcterms:W3CDTF">2021-04-09T16:33:49Z</dcterms:created>
  <dcterms:modified xsi:type="dcterms:W3CDTF">2023-06-01T13:49:23Z</dcterms:modified>
</cp:coreProperties>
</file>