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85_AED3D75C.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3" r:id="rId2"/>
  </p:sldMasterIdLst>
  <p:notesMasterIdLst>
    <p:notesMasterId r:id="rId28"/>
  </p:notesMasterIdLst>
  <p:handoutMasterIdLst>
    <p:handoutMasterId r:id="rId29"/>
  </p:handoutMasterIdLst>
  <p:sldIdLst>
    <p:sldId id="256" r:id="rId3"/>
    <p:sldId id="262" r:id="rId4"/>
    <p:sldId id="258" r:id="rId5"/>
    <p:sldId id="3171" r:id="rId6"/>
    <p:sldId id="389" r:id="rId7"/>
    <p:sldId id="3168" r:id="rId8"/>
    <p:sldId id="261" r:id="rId9"/>
    <p:sldId id="289" r:id="rId10"/>
    <p:sldId id="290" r:id="rId11"/>
    <p:sldId id="296" r:id="rId12"/>
    <p:sldId id="278" r:id="rId13"/>
    <p:sldId id="433" r:id="rId14"/>
    <p:sldId id="400" r:id="rId15"/>
    <p:sldId id="406" r:id="rId16"/>
    <p:sldId id="3052" r:id="rId17"/>
    <p:sldId id="3088" r:id="rId18"/>
    <p:sldId id="3090" r:id="rId19"/>
    <p:sldId id="3096" r:id="rId20"/>
    <p:sldId id="3104" r:id="rId21"/>
    <p:sldId id="403" r:id="rId22"/>
    <p:sldId id="405" r:id="rId23"/>
    <p:sldId id="3170" r:id="rId24"/>
    <p:sldId id="3174" r:id="rId25"/>
    <p:sldId id="3172" r:id="rId26"/>
    <p:sldId id="378"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8C0182-C170-404D-EB6F-0474999FFEFA}" name="Sara Tilden" initials="ST" userId="S::Sara.Tilden@Vanair.com::fc92ef85-39a2-4774-82a7-220ed054ee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4"/>
    <a:srgbClr val="F3F3F3"/>
    <a:srgbClr val="E9E9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053" autoAdjust="0"/>
  </p:normalViewPr>
  <p:slideViewPr>
    <p:cSldViewPr snapToGrid="0">
      <p:cViewPr varScale="1">
        <p:scale>
          <a:sx n="103" d="100"/>
          <a:sy n="103" d="100"/>
        </p:scale>
        <p:origin x="852" y="408"/>
      </p:cViewPr>
      <p:guideLst/>
    </p:cSldViewPr>
  </p:slideViewPr>
  <p:notesTextViewPr>
    <p:cViewPr>
      <p:scale>
        <a:sx n="1" d="1"/>
        <a:sy n="1" d="1"/>
      </p:scale>
      <p:origin x="0" y="0"/>
    </p:cViewPr>
  </p:notesTextViewPr>
  <p:notesViewPr>
    <p:cSldViewPr snapToGrid="0">
      <p:cViewPr varScale="1">
        <p:scale>
          <a:sx n="88" d="100"/>
          <a:sy n="88" d="100"/>
        </p:scale>
        <p:origin x="3187"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tint val="77000"/>
              </a:schemeClr>
            </a:solidFill>
            <a:ln>
              <a:noFill/>
            </a:ln>
            <a:effectLst/>
          </c:spPr>
          <c:invertIfNegative val="0"/>
          <c:cat>
            <c:numRef>
              <c:f>Sheet1!$A$2:$A$13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cat>
          <c:val>
            <c:numRef>
              <c:f>Sheet1!$B$2:$B$13</c:f>
              <c:numCache>
                <c:formatCode>General</c:formatCode>
                <c:ptCount val="12"/>
              </c:numCache>
            </c:numRef>
          </c:val>
          <c:extLst>
            <c:ext xmlns:c16="http://schemas.microsoft.com/office/drawing/2014/chart" uri="{C3380CC4-5D6E-409C-BE32-E72D297353CC}">
              <c16:uniqueId val="{00000000-6D75-442F-8EB8-493C6E988A8A}"/>
            </c:ext>
          </c:extLst>
        </c:ser>
        <c:ser>
          <c:idx val="1"/>
          <c:order val="1"/>
          <c:tx>
            <c:strRef>
              <c:f>Sheet1!$C$1</c:f>
              <c:strCache>
                <c:ptCount val="1"/>
                <c:pt idx="0">
                  <c:v>Series 2</c:v>
                </c:pt>
              </c:strCache>
            </c:strRef>
          </c:tx>
          <c:spPr>
            <a:solidFill>
              <a:schemeClr val="accent6">
                <a:shade val="76000"/>
              </a:schemeClr>
            </a:solidFill>
            <a:ln>
              <a:noFill/>
            </a:ln>
            <a:effectLst/>
          </c:spPr>
          <c:invertIfNegative val="0"/>
          <c:cat>
            <c:numRef>
              <c:f>Sheet1!$A$2:$A$13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cat>
          <c:val>
            <c:numRef>
              <c:f>Sheet1!$C$2:$C$13</c:f>
              <c:numCache>
                <c:formatCode>General</c:formatCode>
                <c:ptCount val="12"/>
              </c:numCache>
            </c:numRef>
          </c:val>
          <c:extLst>
            <c:ext xmlns:c16="http://schemas.microsoft.com/office/drawing/2014/chart" uri="{C3380CC4-5D6E-409C-BE32-E72D297353CC}">
              <c16:uniqueId val="{00000001-6D75-442F-8EB8-493C6E988A8A}"/>
            </c:ext>
          </c:extLst>
        </c:ser>
        <c:dLbls>
          <c:showLegendKey val="0"/>
          <c:showVal val="0"/>
          <c:showCatName val="0"/>
          <c:showSerName val="0"/>
          <c:showPercent val="0"/>
          <c:showBubbleSize val="0"/>
        </c:dLbls>
        <c:gapWidth val="219"/>
        <c:overlap val="-27"/>
        <c:axId val="1315522656"/>
        <c:axId val="1315528232"/>
      </c:barChart>
      <c:catAx>
        <c:axId val="1315522656"/>
        <c:scaling>
          <c:orientation val="minMax"/>
        </c:scaling>
        <c:delete val="0"/>
        <c:axPos val="b"/>
        <c:numFmt formatCode="General" sourceLinked="1"/>
        <c:majorTickMark val="none"/>
        <c:minorTickMark val="none"/>
        <c:tickLblPos val="nextTo"/>
        <c:spPr>
          <a:noFill/>
          <a:ln w="3175" cap="flat" cmpd="sng" algn="ctr">
            <a:solidFill>
              <a:schemeClr val="bg1">
                <a:lumMod val="65000"/>
                <a:alpha val="1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315528232"/>
        <c:crosses val="autoZero"/>
        <c:auto val="1"/>
        <c:lblAlgn val="ctr"/>
        <c:lblOffset val="100"/>
        <c:noMultiLvlLbl val="0"/>
      </c:catAx>
      <c:valAx>
        <c:axId val="1315528232"/>
        <c:scaling>
          <c:orientation val="minMax"/>
          <c:max val="30"/>
          <c:min val="0"/>
        </c:scaling>
        <c:delete val="0"/>
        <c:axPos val="l"/>
        <c:majorGridlines>
          <c:spPr>
            <a:ln w="3175" cap="flat" cmpd="sng" algn="ctr">
              <a:solidFill>
                <a:schemeClr val="bg1">
                  <a:alpha val="15000"/>
                </a:schemeClr>
              </a:solidFill>
              <a:round/>
            </a:ln>
            <a:effectLst/>
          </c:spPr>
        </c:majorGridlines>
        <c:numFmt formatCode="General" sourceLinked="1"/>
        <c:majorTickMark val="out"/>
        <c:minorTickMark val="none"/>
        <c:tickLblPos val="nextTo"/>
        <c:spPr>
          <a:noFill/>
          <a:ln w="3175">
            <a:solidFill>
              <a:schemeClr val="bg1">
                <a:lumMod val="65000"/>
                <a:alpha val="1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315522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lumMod val="50000"/>
              <a:lumOff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5_AED3D75C.xml><?xml version="1.0" encoding="utf-8"?>
<p188:cmLst xmlns:a="http://schemas.openxmlformats.org/drawingml/2006/main" xmlns:r="http://schemas.openxmlformats.org/officeDocument/2006/relationships" xmlns:p188="http://schemas.microsoft.com/office/powerpoint/2018/8/main">
  <p188:cm id="{10A7424B-7004-4AF5-80E8-818B2C7E16B2}" authorId="{808C0182-C170-404D-EB6F-0474999FFEFA}" status="resolved" created="2022-11-04T16:19:35.433" complete="100000">
    <ac:deMkLst xmlns:ac="http://schemas.microsoft.com/office/drawing/2013/main/command">
      <pc:docMk xmlns:pc="http://schemas.microsoft.com/office/powerpoint/2013/main/command"/>
      <pc:sldMk xmlns:pc="http://schemas.microsoft.com/office/powerpoint/2013/main/command" cId="2933118812" sldId="389"/>
      <ac:spMk id="2" creationId="{3E2795C2-DF2E-5E21-1773-0C9430D1762F}"/>
    </ac:deMkLst>
    <p188:txBody>
      <a:bodyPr/>
      <a:lstStyle/>
      <a:p>
        <a:r>
          <a:rPr lang="en-US"/>
          <a:t>Lets get rif of the alternative section.  Add a shot from one of the vans to show install.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577B9-5C5B-21D0-307A-699D7A8FBDF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61B4B3-10EE-7F36-C2D5-0949C8A7628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7B960AC-ADC0-48B6-B1E3-C96C9205B0A4}" type="datetimeFigureOut">
              <a:rPr lang="en-US" smtClean="0"/>
              <a:t>12/7/2023</a:t>
            </a:fld>
            <a:endParaRPr lang="en-US"/>
          </a:p>
        </p:txBody>
      </p:sp>
      <p:sp>
        <p:nvSpPr>
          <p:cNvPr id="4" name="Footer Placeholder 3">
            <a:extLst>
              <a:ext uri="{FF2B5EF4-FFF2-40B4-BE49-F238E27FC236}">
                <a16:creationId xmlns:a16="http://schemas.microsoft.com/office/drawing/2014/main" id="{4BF23965-E50E-984F-BA42-1C56F0506AD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FADFE4F-D4FD-D109-F46D-4199704A3E0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DDFC9F1-C570-4017-B273-1A683783D086}" type="slidenum">
              <a:rPr lang="en-US" smtClean="0"/>
              <a:t>‹#›</a:t>
            </a:fld>
            <a:endParaRPr lang="en-US"/>
          </a:p>
        </p:txBody>
      </p:sp>
    </p:spTree>
    <p:extLst>
      <p:ext uri="{BB962C8B-B14F-4D97-AF65-F5344CB8AC3E}">
        <p14:creationId xmlns:p14="http://schemas.microsoft.com/office/powerpoint/2010/main" val="3664528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12701B-1E2F-42CB-B9DD-D202948B7E4E}" type="datetimeFigureOut">
              <a:rPr lang="en-US" smtClean="0"/>
              <a:t>12/7/2023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47BEB5-969B-41D8-8ADD-16FF58A4D7B8}" type="slidenum">
              <a:rPr lang="en-US" smtClean="0"/>
              <a:t>‹#›</a:t>
            </a:fld>
            <a:endParaRPr lang="en-US"/>
          </a:p>
        </p:txBody>
      </p:sp>
    </p:spTree>
    <p:extLst>
      <p:ext uri="{BB962C8B-B14F-4D97-AF65-F5344CB8AC3E}">
        <p14:creationId xmlns:p14="http://schemas.microsoft.com/office/powerpoint/2010/main" val="775168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2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dirty="0"/>
              <a:t>This is a good representation of Vanair’s versatility.  Like our Reliant offering, we can offer reciprocating compressors as well as rotary screw.  The reciprocating unit does require an air tank, but the rotary screw options do not.  </a:t>
            </a:r>
            <a:endParaRPr dirty="0"/>
          </a:p>
          <a:p>
            <a:pPr>
              <a:buClr>
                <a:srgbClr val="000000"/>
              </a:buClr>
              <a:buSzPts val="1100"/>
            </a:pPr>
            <a:endParaRPr dirty="0"/>
          </a:p>
          <a:p>
            <a:pPr>
              <a:buClr>
                <a:srgbClr val="000000"/>
              </a:buClr>
              <a:buSzPts val="1100"/>
            </a:pPr>
            <a:r>
              <a:rPr lang="es" b="1" i="0" dirty="0">
                <a:solidFill>
                  <a:srgbClr val="777777"/>
                </a:solidFill>
                <a:latin typeface="Helvetica Neue"/>
                <a:ea typeface="Helvetica Neue"/>
                <a:cs typeface="Helvetica Neue"/>
                <a:sym typeface="Helvetica Neue"/>
              </a:rPr>
              <a:t>EPEQ™ Air Compressors</a:t>
            </a:r>
            <a:r>
              <a:rPr lang="es" b="0" i="0" dirty="0">
                <a:solidFill>
                  <a:srgbClr val="777777"/>
                </a:solidFill>
                <a:latin typeface="Helvetica Neue"/>
                <a:ea typeface="Helvetica Neue"/>
                <a:cs typeface="Helvetica Neue"/>
                <a:sym typeface="Helvetica Neue"/>
              </a:rPr>
              <a:t> are driven by highly tuned specialized PMAC electric motors for increased efficiency to prolong battery range. The EPEQ™ AIR20 and AIR45 compressors communicate with the EPEQ™ System Smart Controller and are designed to provide optimal performance.</a:t>
            </a:r>
            <a:endParaRPr dirty="0"/>
          </a:p>
          <a:p>
            <a:pPr>
              <a:buSzPts val="1100"/>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p2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dirty="0"/>
              <a:t>The EPEQ AIR20 is a proven compressor option when you need dependable air!  Providing 20cfm/150psi, this is a great solution for those who are doing tire service, or operating air tools. The 48v PMAC motor mounts below the compressor for a clean, compact installation.  </a:t>
            </a:r>
            <a:endParaRPr dirty="0"/>
          </a:p>
          <a:p>
            <a:pPr>
              <a:buSzPts val="1100"/>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1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n-US" sz="1100" dirty="0">
                <a:solidFill>
                  <a:srgbClr val="0B5394"/>
                </a:solidFill>
                <a:highlight>
                  <a:srgbClr val="FFFF00"/>
                </a:highlight>
                <a:latin typeface="Open Sans Light"/>
                <a:ea typeface="Open Sans Light"/>
                <a:cs typeface="Open Sans Light"/>
                <a:sym typeface="Open Sans Light"/>
              </a:rPr>
              <a:t>The EPEQ™ 48V AC Power Inverter lineup includes multiple Pure Sine Wave high frequency inverters to fit any need. All EPEQ™ high frequency inverters communicate with the EPEQ™ System Smart Controller for simple, efficient use, and installation. The uniqueness of the EPEQ™ 5kW inverter offers 240VAC output and is stackable to offer additional power output. All inverters offer remote on/off and a port for simple installation of a remote outlet box. Low frequency options are also available.</a:t>
            </a:r>
          </a:p>
          <a:p>
            <a:pPr>
              <a:buSzPts val="1100"/>
            </a:pPr>
            <a:endParaRPr dirty="0"/>
          </a:p>
        </p:txBody>
      </p:sp>
    </p:spTree>
    <p:extLst>
      <p:ext uri="{BB962C8B-B14F-4D97-AF65-F5344CB8AC3E}">
        <p14:creationId xmlns:p14="http://schemas.microsoft.com/office/powerpoint/2010/main" val="419273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p3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r>
              <a:rPr lang="es" b="0" i="0">
                <a:solidFill>
                  <a:srgbClr val="777777"/>
                </a:solidFill>
                <a:latin typeface="Helvetica Neue"/>
                <a:ea typeface="Helvetica Neue"/>
                <a:cs typeface="Helvetica Neue"/>
                <a:sym typeface="Helvetica Neue"/>
              </a:rPr>
              <a:t>Now, you can power your hydraulic crane, boom truck, and other hydraulic operated components using our EPEQ™ power system and ELiMENT™ Battery. This new way to operate hydraulic components is the best fit for electric vehicles and vehicles that do not have a traditional power take off (PTO) setup, or in instances when you want to power hydraulics with the vehicle off. The EPEQ™ Hydraulic Power system operates like a traditional PTO/pump setup, meaning there’s no need for a full re-engineering of your hydraulic equipment.</a:t>
            </a:r>
            <a:endParaRPr/>
          </a:p>
        </p:txBody>
      </p:sp>
    </p:spTree>
    <p:extLst>
      <p:ext uri="{BB962C8B-B14F-4D97-AF65-F5344CB8AC3E}">
        <p14:creationId xmlns:p14="http://schemas.microsoft.com/office/powerpoint/2010/main" val="214772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3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extLst>
      <p:ext uri="{BB962C8B-B14F-4D97-AF65-F5344CB8AC3E}">
        <p14:creationId xmlns:p14="http://schemas.microsoft.com/office/powerpoint/2010/main" val="88082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60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75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 temperature is possible but rare and custom not standard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90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2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57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3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a:t>The lithium powered welder contains its own internal battery, which means the entire 33.7lb unit can be carried right next to the project, without the need to carry heavy cables.  This is a great option for those that need to do light welding in the field.  </a:t>
            </a:r>
            <a:endParaRPr/>
          </a:p>
          <a:p>
            <a:pPr>
              <a:buClr>
                <a:srgbClr val="000000"/>
              </a:buClr>
              <a:buSzPts val="1100"/>
            </a:pPr>
            <a:endParaRPr/>
          </a:p>
          <a:p>
            <a:pPr>
              <a:buClr>
                <a:srgbClr val="000000"/>
              </a:buClr>
              <a:buSzPts val="1100"/>
            </a:pPr>
            <a:endParaRPr/>
          </a:p>
          <a:p>
            <a:pPr>
              <a:buClr>
                <a:srgbClr val="000000"/>
              </a:buClr>
              <a:buSzPts val="1100"/>
            </a:pPr>
            <a:r>
              <a:rPr lang="es" b="0" i="0">
                <a:solidFill>
                  <a:srgbClr val="777777"/>
                </a:solidFill>
                <a:latin typeface="Helvetica Neue"/>
                <a:ea typeface="Helvetica Neue"/>
                <a:cs typeface="Helvetica Neue"/>
                <a:sym typeface="Helvetica Neue"/>
              </a:rPr>
              <a:t>The Vanair® </a:t>
            </a:r>
            <a:r>
              <a:rPr lang="es" b="1" i="0">
                <a:solidFill>
                  <a:srgbClr val="777777"/>
                </a:solidFill>
                <a:latin typeface="Helvetica Neue"/>
                <a:ea typeface="Helvetica Neue"/>
                <a:cs typeface="Helvetica Neue"/>
                <a:sym typeface="Helvetica Neue"/>
              </a:rPr>
              <a:t>EPEQ™ 140A Welder</a:t>
            </a:r>
            <a:r>
              <a:rPr lang="es" b="0" i="0">
                <a:solidFill>
                  <a:srgbClr val="777777"/>
                </a:solidFill>
                <a:latin typeface="Helvetica Neue"/>
                <a:ea typeface="Helvetica Neue"/>
                <a:cs typeface="Helvetica Neue"/>
                <a:sym typeface="Helvetica Neue"/>
              </a:rPr>
              <a:t> combines the flexibility of lithium-powered welding with Vanair’s long history of providing top-level welding capabilities. The ability to carry the entire welder and cables (34 lbs. total weight) right next to the equipment being worked on, makes the EPEQ™ Welder extremely user-friendly for those fast repair jobs.</a:t>
            </a:r>
            <a:endParaRPr/>
          </a:p>
          <a:p>
            <a:pPr>
              <a:buSzPts val="1100"/>
            </a:pPr>
            <a:endParaRPr/>
          </a:p>
        </p:txBody>
      </p:sp>
    </p:spTree>
    <p:extLst>
      <p:ext uri="{BB962C8B-B14F-4D97-AF65-F5344CB8AC3E}">
        <p14:creationId xmlns:p14="http://schemas.microsoft.com/office/powerpoint/2010/main" val="11783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4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a:t>With all of the focus of EV and the future of fleet – we can’t overlook the millions of combustible vehicles still in fleets and on the road.  Our 12lb lithium jump pack easily stores when not needed, but provides power to jump start up to 16L class 8 vehicles! </a:t>
            </a:r>
            <a:endParaRPr/>
          </a:p>
          <a:p>
            <a:pPr>
              <a:buSzPts val="1100"/>
            </a:pPr>
            <a:endParaRPr/>
          </a:p>
        </p:txBody>
      </p:sp>
    </p:spTree>
    <p:extLst>
      <p:ext uri="{BB962C8B-B14F-4D97-AF65-F5344CB8AC3E}">
        <p14:creationId xmlns:p14="http://schemas.microsoft.com/office/powerpoint/2010/main" val="403792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extLst>
      <p:ext uri="{BB962C8B-B14F-4D97-AF65-F5344CB8AC3E}">
        <p14:creationId xmlns:p14="http://schemas.microsoft.com/office/powerpoint/2010/main" val="3137299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3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a:t>The lithium powered welder contains its own internal battery, which means the entire 33.7lb unit can be carried right next to the project, without the need to carry heavy cables.  This is a great option for those that need to do light welding in the field.  </a:t>
            </a:r>
            <a:endParaRPr/>
          </a:p>
          <a:p>
            <a:pPr>
              <a:buClr>
                <a:srgbClr val="000000"/>
              </a:buClr>
              <a:buSzPts val="1100"/>
            </a:pPr>
            <a:endParaRPr/>
          </a:p>
          <a:p>
            <a:pPr>
              <a:buClr>
                <a:srgbClr val="000000"/>
              </a:buClr>
              <a:buSzPts val="1100"/>
            </a:pPr>
            <a:endParaRPr/>
          </a:p>
          <a:p>
            <a:pPr>
              <a:buClr>
                <a:srgbClr val="000000"/>
              </a:buClr>
              <a:buSzPts val="1100"/>
            </a:pPr>
            <a:r>
              <a:rPr lang="es" b="0" i="0">
                <a:solidFill>
                  <a:srgbClr val="777777"/>
                </a:solidFill>
                <a:latin typeface="Helvetica Neue"/>
                <a:ea typeface="Helvetica Neue"/>
                <a:cs typeface="Helvetica Neue"/>
                <a:sym typeface="Helvetica Neue"/>
              </a:rPr>
              <a:t>The Vanair® </a:t>
            </a:r>
            <a:r>
              <a:rPr lang="es" b="1" i="0">
                <a:solidFill>
                  <a:srgbClr val="777777"/>
                </a:solidFill>
                <a:latin typeface="Helvetica Neue"/>
                <a:ea typeface="Helvetica Neue"/>
                <a:cs typeface="Helvetica Neue"/>
                <a:sym typeface="Helvetica Neue"/>
              </a:rPr>
              <a:t>EPEQ™ 140A Welder</a:t>
            </a:r>
            <a:r>
              <a:rPr lang="es" b="0" i="0">
                <a:solidFill>
                  <a:srgbClr val="777777"/>
                </a:solidFill>
                <a:latin typeface="Helvetica Neue"/>
                <a:ea typeface="Helvetica Neue"/>
                <a:cs typeface="Helvetica Neue"/>
                <a:sym typeface="Helvetica Neue"/>
              </a:rPr>
              <a:t> combines the flexibility of lithium-powered welding with Vanair’s long history of providing top-level welding capabilities. The ability to carry the entire welder and cables (34 lbs. total weight) right next to the equipment being worked on, makes the EPEQ™ Welder extremely user-friendly for those fast repair jobs.</a:t>
            </a:r>
            <a:endParaRPr/>
          </a:p>
          <a:p>
            <a:pPr>
              <a:buSzPts val="1100"/>
            </a:pPr>
            <a:endParaRPr/>
          </a:p>
        </p:txBody>
      </p:sp>
    </p:spTree>
    <p:extLst>
      <p:ext uri="{BB962C8B-B14F-4D97-AF65-F5344CB8AC3E}">
        <p14:creationId xmlns:p14="http://schemas.microsoft.com/office/powerpoint/2010/main" val="1684372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p3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Clr>
                <a:srgbClr val="000000"/>
              </a:buClr>
              <a:buSzPts val="1100"/>
            </a:pPr>
            <a:r>
              <a:rPr lang="es"/>
              <a:t>The lithium powered welder contains its own internal battery, which means the entire 33.7lb unit can be carried right next to the project, without the need to carry heavy cables.  This is a great option for those that need to do light welding in the field.  </a:t>
            </a:r>
            <a:endParaRPr/>
          </a:p>
          <a:p>
            <a:pPr>
              <a:buClr>
                <a:srgbClr val="000000"/>
              </a:buClr>
              <a:buSzPts val="1100"/>
            </a:pPr>
            <a:endParaRPr/>
          </a:p>
          <a:p>
            <a:pPr>
              <a:buClr>
                <a:srgbClr val="000000"/>
              </a:buClr>
              <a:buSzPts val="1100"/>
            </a:pPr>
            <a:endParaRPr/>
          </a:p>
          <a:p>
            <a:pPr>
              <a:buClr>
                <a:srgbClr val="000000"/>
              </a:buClr>
              <a:buSzPts val="1100"/>
            </a:pPr>
            <a:r>
              <a:rPr lang="es" b="0" i="0">
                <a:solidFill>
                  <a:srgbClr val="777777"/>
                </a:solidFill>
                <a:latin typeface="Helvetica Neue"/>
                <a:ea typeface="Helvetica Neue"/>
                <a:cs typeface="Helvetica Neue"/>
                <a:sym typeface="Helvetica Neue"/>
              </a:rPr>
              <a:t>The Vanair® </a:t>
            </a:r>
            <a:r>
              <a:rPr lang="es" b="1" i="0">
                <a:solidFill>
                  <a:srgbClr val="777777"/>
                </a:solidFill>
                <a:latin typeface="Helvetica Neue"/>
                <a:ea typeface="Helvetica Neue"/>
                <a:cs typeface="Helvetica Neue"/>
                <a:sym typeface="Helvetica Neue"/>
              </a:rPr>
              <a:t>EPEQ™ 140A Welder</a:t>
            </a:r>
            <a:r>
              <a:rPr lang="es" b="0" i="0">
                <a:solidFill>
                  <a:srgbClr val="777777"/>
                </a:solidFill>
                <a:latin typeface="Helvetica Neue"/>
                <a:ea typeface="Helvetica Neue"/>
                <a:cs typeface="Helvetica Neue"/>
                <a:sym typeface="Helvetica Neue"/>
              </a:rPr>
              <a:t> combines the flexibility of lithium-powered welding with Vanair’s long history of providing top-level welding capabilities. The ability to carry the entire welder and cables (34 lbs. total weight) right next to the equipment being worked on, makes the EPEQ™ Welder extremely user-friendly for those fast repair jobs.</a:t>
            </a:r>
            <a:endParaRPr/>
          </a:p>
          <a:p>
            <a:pPr>
              <a:buSzPts val="1100"/>
            </a:pPr>
            <a:endParaRPr/>
          </a:p>
        </p:txBody>
      </p:sp>
    </p:spTree>
    <p:extLst>
      <p:ext uri="{BB962C8B-B14F-4D97-AF65-F5344CB8AC3E}">
        <p14:creationId xmlns:p14="http://schemas.microsoft.com/office/powerpoint/2010/main" val="343305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extLst>
      <p:ext uri="{BB962C8B-B14F-4D97-AF65-F5344CB8AC3E}">
        <p14:creationId xmlns:p14="http://schemas.microsoft.com/office/powerpoint/2010/main" val="99748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673d24b7b_0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11673d24b7b_0_2: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extLst>
      <p:ext uri="{BB962C8B-B14F-4D97-AF65-F5344CB8AC3E}">
        <p14:creationId xmlns:p14="http://schemas.microsoft.com/office/powerpoint/2010/main" val="182747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dirty="0"/>
          </a:p>
        </p:txBody>
      </p:sp>
    </p:spTree>
    <p:extLst>
      <p:ext uri="{BB962C8B-B14F-4D97-AF65-F5344CB8AC3E}">
        <p14:creationId xmlns:p14="http://schemas.microsoft.com/office/powerpoint/2010/main" val="8648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battery – 48vdc/5.12kWh – Lithium Iron Phosphate safeties.  7” Smart Controller – Discuss charge methods – Converter/Charger, Shore Charger, and Alternator</a:t>
            </a:r>
          </a:p>
          <a:p>
            <a:r>
              <a:rPr lang="en-US" dirty="0"/>
              <a:t>Welder – Self-contained, battery is internal, weighs less than 50’ of weld leads at 34lbs.  140amp max, 80a @ 100% duty cycle.</a:t>
            </a:r>
          </a:p>
          <a:p>
            <a:r>
              <a:rPr lang="en-US" dirty="0"/>
              <a:t>EV Charging – Level 2 charging with 24’ cable and J1772 plug.</a:t>
            </a:r>
          </a:p>
          <a:p>
            <a:r>
              <a:rPr lang="en-US" dirty="0"/>
              <a:t>Inverters – 48v input, up to 15kW output</a:t>
            </a:r>
          </a:p>
          <a:p>
            <a:r>
              <a:rPr lang="en-US" dirty="0"/>
              <a:t>Air Compressors – 20cfm </a:t>
            </a:r>
            <a:r>
              <a:rPr lang="en-US" dirty="0" err="1"/>
              <a:t>recip</a:t>
            </a:r>
            <a:r>
              <a:rPr lang="en-US" dirty="0"/>
              <a:t> utilizing same air end as ANA150, and 45cfm rotary screw.</a:t>
            </a:r>
          </a:p>
          <a:p>
            <a:r>
              <a:rPr lang="en-US" dirty="0"/>
              <a:t>Converter – Operate 12vdc accessories via ELiMENT Battery</a:t>
            </a:r>
          </a:p>
          <a:p>
            <a:r>
              <a:rPr lang="en-US" dirty="0"/>
              <a:t>EPTO – Up to 15gpm!</a:t>
            </a:r>
          </a:p>
          <a:p>
            <a:r>
              <a:rPr lang="en-US" dirty="0"/>
              <a:t>Idle Mitigation – Everything from a simple start/stop to full HVAC in-cab controls.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02A053-9E28-4D4C-B446-3C281473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72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1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defTabSz="931774">
              <a:buClr>
                <a:srgbClr val="000000"/>
              </a:buClr>
              <a:buSzPts val="1100"/>
              <a:defRPr/>
            </a:pPr>
            <a:r>
              <a:rPr lang="es" dirty="0"/>
              <a:t>The BMS is a key portion of the EPEQ lineup and sets us apart from others.  This systems ensures longevity of the battery system, but also offers safeties and allows CAN communications for easy tie in to smart systems. </a:t>
            </a:r>
            <a:r>
              <a:rPr lang="en-US" b="0" i="0" dirty="0">
                <a:solidFill>
                  <a:srgbClr val="777777"/>
                </a:solidFill>
                <a:latin typeface="Helvetica Neue"/>
                <a:ea typeface="Helvetica Neue"/>
                <a:cs typeface="Helvetica Neue"/>
                <a:sym typeface="Helvetica Neue"/>
              </a:rPr>
              <a:t>The EPEQ™ system is controlled by a smart display which has proprietary software designed to intelligently monitor and control all EPEQ™ system components. Each component can communicate to the display allowing the user to make priority decisions to manage the load applied to the battery. The loads allowed to draw on the battery can be adjusted based on various factors such as: temperature, heat build-up, duty cycle, assigned function priorities, and power remaining.</a:t>
            </a:r>
            <a:endParaRPr lang="en-US" dirty="0"/>
          </a:p>
          <a:p>
            <a:pPr>
              <a:buClr>
                <a:srgbClr val="000000"/>
              </a:buClr>
              <a:buSzPts val="1100"/>
            </a:pPr>
            <a:endParaRPr dirty="0"/>
          </a:p>
          <a:p>
            <a:pPr>
              <a:buSzPts val="1100"/>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465887" indent="-304121">
              <a:buClr>
                <a:srgbClr val="000000"/>
              </a:buClr>
              <a:buSzPts val="1100"/>
              <a:buFont typeface="Arial"/>
              <a:buChar char="●"/>
            </a:pPr>
            <a:r>
              <a:rPr lang="es" dirty="0"/>
              <a:t>Note that because our EPEQ system operates at 48vdc rather than the standard 12vdc vehicle charge system, we must provide a 48v power source or a converter to transform from 12v to 48v power.  Also a good note is that most electric vehicle operate on a 48v system.</a:t>
            </a:r>
            <a:endParaRPr lang="en-US" dirty="0"/>
          </a:p>
          <a:p>
            <a:pPr>
              <a:buSzPts val="1100"/>
            </a:pPr>
            <a:endParaRPr lang="en-US" dirty="0"/>
          </a:p>
          <a:p>
            <a:pPr defTabSz="931774">
              <a:buSzPts val="1100"/>
              <a:defRPr/>
            </a:pPr>
            <a:r>
              <a:rPr lang="en-US" dirty="0"/>
              <a:t>Shore power is a good option to charge systems at the shop when the truck is not operating.  However shore power does not give them the option to operate the equipment with the vehicle running if the battery is depleted.</a:t>
            </a:r>
          </a:p>
          <a:p>
            <a:pPr>
              <a:buSzPts val="1100"/>
            </a:pPr>
            <a:endParaRPr dirty="0"/>
          </a:p>
          <a:p>
            <a:pPr>
              <a:buSzPts val="1100"/>
            </a:pPr>
            <a:endParaRPr dirty="0"/>
          </a:p>
          <a:p>
            <a:pPr>
              <a:buSzPts val="1100"/>
            </a:pPr>
            <a:r>
              <a:rPr lang="es" b="0" i="0" dirty="0">
                <a:solidFill>
                  <a:srgbClr val="777777"/>
                </a:solidFill>
                <a:latin typeface="Helvetica Neue"/>
                <a:ea typeface="Helvetica Neue"/>
                <a:cs typeface="Helvetica Neue"/>
                <a:sym typeface="Helvetica Neue"/>
              </a:rPr>
              <a:t>The EPEQ™ Alternator and Regulator is the perfect addition to charge your ELiMENT™ battery under hood within 1-2 hours. By adding the EPEQ™ alternator, your EPEQ™ system stays charged with no user interaction. The EPEQ™ Alternator and Regulator communicates with the EPEQ™ System Smart Controller and automatically adjusts power output based on needs. This ensures long battery life, safe operation, and optimal performance.</a:t>
            </a:r>
            <a:endParaRPr dirty="0"/>
          </a:p>
          <a:p>
            <a:pPr>
              <a:buSzPts val="1100"/>
            </a:pPr>
            <a:endParaRPr b="0" i="0" dirty="0">
              <a:solidFill>
                <a:srgbClr val="777777"/>
              </a:solidFill>
              <a:latin typeface="Helvetica Neue"/>
              <a:ea typeface="Helvetica Neue"/>
              <a:cs typeface="Helvetica Neue"/>
              <a:sym typeface="Helvetica Neue"/>
            </a:endParaRPr>
          </a:p>
          <a:p>
            <a:pPr>
              <a:buSzPts val="1100"/>
            </a:pPr>
            <a:endParaRPr b="0" i="0" dirty="0">
              <a:solidFill>
                <a:srgbClr val="777777"/>
              </a:solidFill>
              <a:latin typeface="Helvetica Neue"/>
              <a:ea typeface="Helvetica Neue"/>
              <a:cs typeface="Helvetica Neue"/>
              <a:sym typeface="Helvetica Neue"/>
            </a:endParaRPr>
          </a:p>
          <a:p>
            <a:pPr>
              <a:buSzPts val="1100"/>
            </a:pPr>
            <a:r>
              <a:rPr lang="es" b="0" i="0" dirty="0">
                <a:solidFill>
                  <a:srgbClr val="777777"/>
                </a:solidFill>
                <a:latin typeface="Helvetica Neue"/>
                <a:ea typeface="Helvetica Neue"/>
                <a:cs typeface="Helvetica Neue"/>
                <a:sym typeface="Helvetica Neue"/>
              </a:rPr>
              <a:t>The </a:t>
            </a:r>
            <a:r>
              <a:rPr lang="es" b="1" i="0" dirty="0">
                <a:solidFill>
                  <a:srgbClr val="777777"/>
                </a:solidFill>
                <a:latin typeface="Helvetica Neue"/>
                <a:ea typeface="Helvetica Neue"/>
                <a:cs typeface="Helvetica Neue"/>
                <a:sym typeface="Helvetica Neue"/>
              </a:rPr>
              <a:t>EPEQ™ DC-DC Converter</a:t>
            </a:r>
            <a:r>
              <a:rPr lang="es" b="0" i="0" dirty="0">
                <a:solidFill>
                  <a:srgbClr val="777777"/>
                </a:solidFill>
                <a:latin typeface="Helvetica Neue"/>
                <a:ea typeface="Helvetica Neue"/>
                <a:cs typeface="Helvetica Neue"/>
                <a:sym typeface="Helvetica Neue"/>
              </a:rPr>
              <a:t>, easily converts 12V input to 48V output to charge the ELiMENT™ Battery, available in 30A charge rates. Recharges the battery back while driving.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66067" y="1963500"/>
            <a:ext cx="5660000" cy="23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1pPr>
            <a:lvl2pPr lvl="1"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2pPr>
            <a:lvl3pPr lvl="2"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3pPr>
            <a:lvl4pPr lvl="3"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4pPr>
            <a:lvl5pPr lvl="4"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5pPr>
            <a:lvl6pPr lvl="5"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6pPr>
            <a:lvl7pPr lvl="6"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7pPr>
            <a:lvl8pPr lvl="7"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8pPr>
            <a:lvl9pPr lvl="8"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9pPr>
          </a:lstStyle>
          <a:p>
            <a:endParaRPr/>
          </a:p>
        </p:txBody>
      </p:sp>
      <p:sp>
        <p:nvSpPr>
          <p:cNvPr id="10" name="Google Shape;10;p2"/>
          <p:cNvSpPr txBox="1">
            <a:spLocks noGrp="1"/>
          </p:cNvSpPr>
          <p:nvPr>
            <p:ph type="subTitle" idx="1"/>
          </p:nvPr>
        </p:nvSpPr>
        <p:spPr>
          <a:xfrm>
            <a:off x="2761167" y="3868800"/>
            <a:ext cx="6669600" cy="956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CCCCCC"/>
              </a:buClr>
              <a:buSzPts val="1200"/>
              <a:buNone/>
              <a:defRPr>
                <a:solidFill>
                  <a:srgbClr val="CCCCCC"/>
                </a:solidFill>
              </a:defRPr>
            </a:lvl1pPr>
            <a:lvl2pPr lvl="1" algn="ctr">
              <a:lnSpc>
                <a:spcPct val="100000"/>
              </a:lnSpc>
              <a:spcBef>
                <a:spcPts val="0"/>
              </a:spcBef>
              <a:spcAft>
                <a:spcPts val="0"/>
              </a:spcAft>
              <a:buClr>
                <a:srgbClr val="CCCCCC"/>
              </a:buClr>
              <a:buSzPts val="2800"/>
              <a:buNone/>
              <a:defRPr sz="3733">
                <a:solidFill>
                  <a:srgbClr val="CCCCCC"/>
                </a:solidFill>
              </a:defRPr>
            </a:lvl2pPr>
            <a:lvl3pPr lvl="2" algn="ctr">
              <a:lnSpc>
                <a:spcPct val="100000"/>
              </a:lnSpc>
              <a:spcBef>
                <a:spcPts val="0"/>
              </a:spcBef>
              <a:spcAft>
                <a:spcPts val="0"/>
              </a:spcAft>
              <a:buClr>
                <a:srgbClr val="CCCCCC"/>
              </a:buClr>
              <a:buSzPts val="2800"/>
              <a:buNone/>
              <a:defRPr sz="3733">
                <a:solidFill>
                  <a:srgbClr val="CCCCCC"/>
                </a:solidFill>
              </a:defRPr>
            </a:lvl3pPr>
            <a:lvl4pPr lvl="3" algn="ctr">
              <a:lnSpc>
                <a:spcPct val="100000"/>
              </a:lnSpc>
              <a:spcBef>
                <a:spcPts val="0"/>
              </a:spcBef>
              <a:spcAft>
                <a:spcPts val="0"/>
              </a:spcAft>
              <a:buClr>
                <a:srgbClr val="CCCCCC"/>
              </a:buClr>
              <a:buSzPts val="2800"/>
              <a:buNone/>
              <a:defRPr sz="3733">
                <a:solidFill>
                  <a:srgbClr val="CCCCCC"/>
                </a:solidFill>
              </a:defRPr>
            </a:lvl4pPr>
            <a:lvl5pPr lvl="4" algn="ctr">
              <a:lnSpc>
                <a:spcPct val="100000"/>
              </a:lnSpc>
              <a:spcBef>
                <a:spcPts val="0"/>
              </a:spcBef>
              <a:spcAft>
                <a:spcPts val="0"/>
              </a:spcAft>
              <a:buClr>
                <a:srgbClr val="CCCCCC"/>
              </a:buClr>
              <a:buSzPts val="2800"/>
              <a:buNone/>
              <a:defRPr sz="3733">
                <a:solidFill>
                  <a:srgbClr val="CCCCCC"/>
                </a:solidFill>
              </a:defRPr>
            </a:lvl5pPr>
            <a:lvl6pPr lvl="5" algn="ctr">
              <a:lnSpc>
                <a:spcPct val="100000"/>
              </a:lnSpc>
              <a:spcBef>
                <a:spcPts val="0"/>
              </a:spcBef>
              <a:spcAft>
                <a:spcPts val="0"/>
              </a:spcAft>
              <a:buClr>
                <a:srgbClr val="CCCCCC"/>
              </a:buClr>
              <a:buSzPts val="2800"/>
              <a:buNone/>
              <a:defRPr sz="3733">
                <a:solidFill>
                  <a:srgbClr val="CCCCCC"/>
                </a:solidFill>
              </a:defRPr>
            </a:lvl6pPr>
            <a:lvl7pPr lvl="6" algn="ctr">
              <a:lnSpc>
                <a:spcPct val="100000"/>
              </a:lnSpc>
              <a:spcBef>
                <a:spcPts val="0"/>
              </a:spcBef>
              <a:spcAft>
                <a:spcPts val="0"/>
              </a:spcAft>
              <a:buClr>
                <a:srgbClr val="CCCCCC"/>
              </a:buClr>
              <a:buSzPts val="2800"/>
              <a:buNone/>
              <a:defRPr sz="3733">
                <a:solidFill>
                  <a:srgbClr val="CCCCCC"/>
                </a:solidFill>
              </a:defRPr>
            </a:lvl7pPr>
            <a:lvl8pPr lvl="7" algn="ctr">
              <a:lnSpc>
                <a:spcPct val="100000"/>
              </a:lnSpc>
              <a:spcBef>
                <a:spcPts val="0"/>
              </a:spcBef>
              <a:spcAft>
                <a:spcPts val="0"/>
              </a:spcAft>
              <a:buClr>
                <a:srgbClr val="CCCCCC"/>
              </a:buClr>
              <a:buSzPts val="2800"/>
              <a:buNone/>
              <a:defRPr sz="3733">
                <a:solidFill>
                  <a:srgbClr val="CCCCCC"/>
                </a:solidFill>
              </a:defRPr>
            </a:lvl8pPr>
            <a:lvl9pPr lvl="8" algn="ctr">
              <a:lnSpc>
                <a:spcPct val="100000"/>
              </a:lnSpc>
              <a:spcBef>
                <a:spcPts val="0"/>
              </a:spcBef>
              <a:spcAft>
                <a:spcPts val="0"/>
              </a:spcAft>
              <a:buClr>
                <a:srgbClr val="CCCCCC"/>
              </a:buClr>
              <a:buSzPts val="2800"/>
              <a:buNone/>
              <a:defRPr sz="3733">
                <a:solidFill>
                  <a:srgbClr val="CCCCCC"/>
                </a:solidFill>
              </a:defRPr>
            </a:lvl9pPr>
          </a:lstStyle>
          <a:p>
            <a:endParaRPr/>
          </a:p>
        </p:txBody>
      </p:sp>
    </p:spTree>
    <p:extLst>
      <p:ext uri="{BB962C8B-B14F-4D97-AF65-F5344CB8AC3E}">
        <p14:creationId xmlns:p14="http://schemas.microsoft.com/office/powerpoint/2010/main" val="369358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s 2">
  <p:cSld name="Two colums 2">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718683" y="2843457"/>
            <a:ext cx="6090400" cy="1261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2400"/>
              <a:buNone/>
              <a:defRPr sz="3200">
                <a:solidFill>
                  <a:srgbClr val="0B5394"/>
                </a:solidFill>
              </a:defRPr>
            </a:lvl1pPr>
            <a:lvl2pPr lvl="1" algn="r">
              <a:lnSpc>
                <a:spcPct val="100000"/>
              </a:lnSpc>
              <a:spcBef>
                <a:spcPts val="0"/>
              </a:spcBef>
              <a:spcAft>
                <a:spcPts val="0"/>
              </a:spcAft>
              <a:buClr>
                <a:srgbClr val="0B5394"/>
              </a:buClr>
              <a:buSzPts val="2400"/>
              <a:buNone/>
              <a:defRPr sz="3200">
                <a:solidFill>
                  <a:srgbClr val="0B5394"/>
                </a:solidFill>
              </a:defRPr>
            </a:lvl2pPr>
            <a:lvl3pPr lvl="2" algn="r">
              <a:lnSpc>
                <a:spcPct val="100000"/>
              </a:lnSpc>
              <a:spcBef>
                <a:spcPts val="0"/>
              </a:spcBef>
              <a:spcAft>
                <a:spcPts val="0"/>
              </a:spcAft>
              <a:buClr>
                <a:srgbClr val="0B5394"/>
              </a:buClr>
              <a:buSzPts val="2400"/>
              <a:buNone/>
              <a:defRPr sz="3200">
                <a:solidFill>
                  <a:srgbClr val="0B5394"/>
                </a:solidFill>
              </a:defRPr>
            </a:lvl3pPr>
            <a:lvl4pPr lvl="3" algn="r">
              <a:lnSpc>
                <a:spcPct val="100000"/>
              </a:lnSpc>
              <a:spcBef>
                <a:spcPts val="0"/>
              </a:spcBef>
              <a:spcAft>
                <a:spcPts val="0"/>
              </a:spcAft>
              <a:buClr>
                <a:srgbClr val="0B5394"/>
              </a:buClr>
              <a:buSzPts val="2400"/>
              <a:buNone/>
              <a:defRPr sz="3200">
                <a:solidFill>
                  <a:srgbClr val="0B5394"/>
                </a:solidFill>
              </a:defRPr>
            </a:lvl4pPr>
            <a:lvl5pPr lvl="4" algn="r">
              <a:lnSpc>
                <a:spcPct val="100000"/>
              </a:lnSpc>
              <a:spcBef>
                <a:spcPts val="0"/>
              </a:spcBef>
              <a:spcAft>
                <a:spcPts val="0"/>
              </a:spcAft>
              <a:buClr>
                <a:srgbClr val="0B5394"/>
              </a:buClr>
              <a:buSzPts val="2400"/>
              <a:buNone/>
              <a:defRPr sz="3200">
                <a:solidFill>
                  <a:srgbClr val="0B5394"/>
                </a:solidFill>
              </a:defRPr>
            </a:lvl5pPr>
            <a:lvl6pPr lvl="5" algn="r">
              <a:lnSpc>
                <a:spcPct val="100000"/>
              </a:lnSpc>
              <a:spcBef>
                <a:spcPts val="0"/>
              </a:spcBef>
              <a:spcAft>
                <a:spcPts val="0"/>
              </a:spcAft>
              <a:buClr>
                <a:srgbClr val="0B5394"/>
              </a:buClr>
              <a:buSzPts val="2400"/>
              <a:buNone/>
              <a:defRPr sz="3200">
                <a:solidFill>
                  <a:srgbClr val="0B5394"/>
                </a:solidFill>
              </a:defRPr>
            </a:lvl6pPr>
            <a:lvl7pPr lvl="6" algn="r">
              <a:lnSpc>
                <a:spcPct val="100000"/>
              </a:lnSpc>
              <a:spcBef>
                <a:spcPts val="0"/>
              </a:spcBef>
              <a:spcAft>
                <a:spcPts val="0"/>
              </a:spcAft>
              <a:buClr>
                <a:srgbClr val="0B5394"/>
              </a:buClr>
              <a:buSzPts val="2400"/>
              <a:buNone/>
              <a:defRPr sz="3200">
                <a:solidFill>
                  <a:srgbClr val="0B5394"/>
                </a:solidFill>
              </a:defRPr>
            </a:lvl7pPr>
            <a:lvl8pPr lvl="7" algn="r">
              <a:lnSpc>
                <a:spcPct val="100000"/>
              </a:lnSpc>
              <a:spcBef>
                <a:spcPts val="0"/>
              </a:spcBef>
              <a:spcAft>
                <a:spcPts val="0"/>
              </a:spcAft>
              <a:buClr>
                <a:srgbClr val="0B5394"/>
              </a:buClr>
              <a:buSzPts val="2400"/>
              <a:buNone/>
              <a:defRPr sz="3200">
                <a:solidFill>
                  <a:srgbClr val="0B5394"/>
                </a:solidFill>
              </a:defRPr>
            </a:lvl8pPr>
            <a:lvl9pPr lvl="8" algn="r">
              <a:lnSpc>
                <a:spcPct val="100000"/>
              </a:lnSpc>
              <a:spcBef>
                <a:spcPts val="0"/>
              </a:spcBef>
              <a:spcAft>
                <a:spcPts val="0"/>
              </a:spcAft>
              <a:buClr>
                <a:srgbClr val="0B5394"/>
              </a:buClr>
              <a:buSzPts val="2400"/>
              <a:buNone/>
              <a:defRPr sz="3200">
                <a:solidFill>
                  <a:srgbClr val="0B5394"/>
                </a:solidFill>
              </a:defRPr>
            </a:lvl9pPr>
          </a:lstStyle>
          <a:p>
            <a:endParaRPr/>
          </a:p>
        </p:txBody>
      </p:sp>
      <p:sp>
        <p:nvSpPr>
          <p:cNvPr id="94" name="Google Shape;94;p15"/>
          <p:cNvSpPr txBox="1">
            <a:spLocks noGrp="1"/>
          </p:cNvSpPr>
          <p:nvPr>
            <p:ph type="subTitle" idx="1"/>
          </p:nvPr>
        </p:nvSpPr>
        <p:spPr>
          <a:xfrm>
            <a:off x="1642117" y="4269391"/>
            <a:ext cx="3729600" cy="1483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000"/>
              <a:buNone/>
              <a:defRPr sz="1333">
                <a:solidFill>
                  <a:srgbClr val="0B5394"/>
                </a:solidFill>
              </a:defRPr>
            </a:lvl1pPr>
            <a:lvl2pPr lvl="1" algn="r">
              <a:lnSpc>
                <a:spcPct val="100000"/>
              </a:lnSpc>
              <a:spcBef>
                <a:spcPts val="0"/>
              </a:spcBef>
              <a:spcAft>
                <a:spcPts val="0"/>
              </a:spcAft>
              <a:buClr>
                <a:srgbClr val="0B5394"/>
              </a:buClr>
              <a:buSzPts val="1000"/>
              <a:buNone/>
              <a:defRPr sz="1333">
                <a:solidFill>
                  <a:srgbClr val="0B5394"/>
                </a:solidFill>
              </a:defRPr>
            </a:lvl2pPr>
            <a:lvl3pPr lvl="2" algn="r">
              <a:lnSpc>
                <a:spcPct val="100000"/>
              </a:lnSpc>
              <a:spcBef>
                <a:spcPts val="0"/>
              </a:spcBef>
              <a:spcAft>
                <a:spcPts val="0"/>
              </a:spcAft>
              <a:buClr>
                <a:srgbClr val="0B5394"/>
              </a:buClr>
              <a:buSzPts val="1000"/>
              <a:buNone/>
              <a:defRPr sz="1333">
                <a:solidFill>
                  <a:srgbClr val="0B5394"/>
                </a:solidFill>
              </a:defRPr>
            </a:lvl3pPr>
            <a:lvl4pPr lvl="3" algn="r">
              <a:lnSpc>
                <a:spcPct val="100000"/>
              </a:lnSpc>
              <a:spcBef>
                <a:spcPts val="0"/>
              </a:spcBef>
              <a:spcAft>
                <a:spcPts val="0"/>
              </a:spcAft>
              <a:buClr>
                <a:srgbClr val="0B5394"/>
              </a:buClr>
              <a:buSzPts val="1000"/>
              <a:buNone/>
              <a:defRPr sz="1333">
                <a:solidFill>
                  <a:srgbClr val="0B5394"/>
                </a:solidFill>
              </a:defRPr>
            </a:lvl4pPr>
            <a:lvl5pPr lvl="4" algn="r">
              <a:lnSpc>
                <a:spcPct val="100000"/>
              </a:lnSpc>
              <a:spcBef>
                <a:spcPts val="0"/>
              </a:spcBef>
              <a:spcAft>
                <a:spcPts val="0"/>
              </a:spcAft>
              <a:buClr>
                <a:srgbClr val="0B5394"/>
              </a:buClr>
              <a:buSzPts val="1000"/>
              <a:buNone/>
              <a:defRPr sz="1333">
                <a:solidFill>
                  <a:srgbClr val="0B5394"/>
                </a:solidFill>
              </a:defRPr>
            </a:lvl5pPr>
            <a:lvl6pPr lvl="5" algn="r">
              <a:lnSpc>
                <a:spcPct val="100000"/>
              </a:lnSpc>
              <a:spcBef>
                <a:spcPts val="0"/>
              </a:spcBef>
              <a:spcAft>
                <a:spcPts val="0"/>
              </a:spcAft>
              <a:buClr>
                <a:srgbClr val="0B5394"/>
              </a:buClr>
              <a:buSzPts val="1000"/>
              <a:buNone/>
              <a:defRPr sz="1333">
                <a:solidFill>
                  <a:srgbClr val="0B5394"/>
                </a:solidFill>
              </a:defRPr>
            </a:lvl6pPr>
            <a:lvl7pPr lvl="6" algn="r">
              <a:lnSpc>
                <a:spcPct val="100000"/>
              </a:lnSpc>
              <a:spcBef>
                <a:spcPts val="0"/>
              </a:spcBef>
              <a:spcAft>
                <a:spcPts val="0"/>
              </a:spcAft>
              <a:buClr>
                <a:srgbClr val="0B5394"/>
              </a:buClr>
              <a:buSzPts val="1000"/>
              <a:buNone/>
              <a:defRPr sz="1333">
                <a:solidFill>
                  <a:srgbClr val="0B5394"/>
                </a:solidFill>
              </a:defRPr>
            </a:lvl7pPr>
            <a:lvl8pPr lvl="7" algn="r">
              <a:lnSpc>
                <a:spcPct val="100000"/>
              </a:lnSpc>
              <a:spcBef>
                <a:spcPts val="0"/>
              </a:spcBef>
              <a:spcAft>
                <a:spcPts val="0"/>
              </a:spcAft>
              <a:buClr>
                <a:srgbClr val="0B5394"/>
              </a:buClr>
              <a:buSzPts val="1000"/>
              <a:buNone/>
              <a:defRPr sz="1333">
                <a:solidFill>
                  <a:srgbClr val="0B5394"/>
                </a:solidFill>
              </a:defRPr>
            </a:lvl8pPr>
            <a:lvl9pPr lvl="8" algn="r">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95" name="Google Shape;95;p15"/>
          <p:cNvSpPr txBox="1">
            <a:spLocks noGrp="1"/>
          </p:cNvSpPr>
          <p:nvPr>
            <p:ph type="subTitle" idx="2"/>
          </p:nvPr>
        </p:nvSpPr>
        <p:spPr>
          <a:xfrm>
            <a:off x="6820627" y="4269391"/>
            <a:ext cx="3729600" cy="148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000"/>
              <a:buNone/>
              <a:defRPr sz="1333">
                <a:solidFill>
                  <a:srgbClr val="0B5394"/>
                </a:solidFill>
              </a:defRPr>
            </a:lvl1pPr>
            <a:lvl2pPr lvl="1" algn="ctr">
              <a:lnSpc>
                <a:spcPct val="100000"/>
              </a:lnSpc>
              <a:spcBef>
                <a:spcPts val="0"/>
              </a:spcBef>
              <a:spcAft>
                <a:spcPts val="0"/>
              </a:spcAft>
              <a:buClr>
                <a:srgbClr val="0B5394"/>
              </a:buClr>
              <a:buSzPts val="1000"/>
              <a:buNone/>
              <a:defRPr sz="1333">
                <a:solidFill>
                  <a:srgbClr val="0B5394"/>
                </a:solidFill>
              </a:defRPr>
            </a:lvl2pPr>
            <a:lvl3pPr lvl="2" algn="ctr">
              <a:lnSpc>
                <a:spcPct val="100000"/>
              </a:lnSpc>
              <a:spcBef>
                <a:spcPts val="0"/>
              </a:spcBef>
              <a:spcAft>
                <a:spcPts val="0"/>
              </a:spcAft>
              <a:buClr>
                <a:srgbClr val="0B5394"/>
              </a:buClr>
              <a:buSzPts val="1000"/>
              <a:buNone/>
              <a:defRPr sz="1333">
                <a:solidFill>
                  <a:srgbClr val="0B5394"/>
                </a:solidFill>
              </a:defRPr>
            </a:lvl3pPr>
            <a:lvl4pPr lvl="3" algn="ctr">
              <a:lnSpc>
                <a:spcPct val="100000"/>
              </a:lnSpc>
              <a:spcBef>
                <a:spcPts val="0"/>
              </a:spcBef>
              <a:spcAft>
                <a:spcPts val="0"/>
              </a:spcAft>
              <a:buClr>
                <a:srgbClr val="0B5394"/>
              </a:buClr>
              <a:buSzPts val="1000"/>
              <a:buNone/>
              <a:defRPr sz="1333">
                <a:solidFill>
                  <a:srgbClr val="0B5394"/>
                </a:solidFill>
              </a:defRPr>
            </a:lvl4pPr>
            <a:lvl5pPr lvl="4" algn="ctr">
              <a:lnSpc>
                <a:spcPct val="100000"/>
              </a:lnSpc>
              <a:spcBef>
                <a:spcPts val="0"/>
              </a:spcBef>
              <a:spcAft>
                <a:spcPts val="0"/>
              </a:spcAft>
              <a:buClr>
                <a:srgbClr val="0B5394"/>
              </a:buClr>
              <a:buSzPts val="1000"/>
              <a:buNone/>
              <a:defRPr sz="1333">
                <a:solidFill>
                  <a:srgbClr val="0B5394"/>
                </a:solidFill>
              </a:defRPr>
            </a:lvl5pPr>
            <a:lvl6pPr lvl="5" algn="ctr">
              <a:lnSpc>
                <a:spcPct val="100000"/>
              </a:lnSpc>
              <a:spcBef>
                <a:spcPts val="0"/>
              </a:spcBef>
              <a:spcAft>
                <a:spcPts val="0"/>
              </a:spcAft>
              <a:buClr>
                <a:srgbClr val="0B5394"/>
              </a:buClr>
              <a:buSzPts val="1000"/>
              <a:buNone/>
              <a:defRPr sz="1333">
                <a:solidFill>
                  <a:srgbClr val="0B5394"/>
                </a:solidFill>
              </a:defRPr>
            </a:lvl6pPr>
            <a:lvl7pPr lvl="6" algn="ctr">
              <a:lnSpc>
                <a:spcPct val="100000"/>
              </a:lnSpc>
              <a:spcBef>
                <a:spcPts val="0"/>
              </a:spcBef>
              <a:spcAft>
                <a:spcPts val="0"/>
              </a:spcAft>
              <a:buClr>
                <a:srgbClr val="0B5394"/>
              </a:buClr>
              <a:buSzPts val="1000"/>
              <a:buNone/>
              <a:defRPr sz="1333">
                <a:solidFill>
                  <a:srgbClr val="0B5394"/>
                </a:solidFill>
              </a:defRPr>
            </a:lvl7pPr>
            <a:lvl8pPr lvl="7" algn="ctr">
              <a:lnSpc>
                <a:spcPct val="100000"/>
              </a:lnSpc>
              <a:spcBef>
                <a:spcPts val="0"/>
              </a:spcBef>
              <a:spcAft>
                <a:spcPts val="0"/>
              </a:spcAft>
              <a:buClr>
                <a:srgbClr val="0B5394"/>
              </a:buClr>
              <a:buSzPts val="1000"/>
              <a:buNone/>
              <a:defRPr sz="1333">
                <a:solidFill>
                  <a:srgbClr val="0B5394"/>
                </a:solidFill>
              </a:defRPr>
            </a:lvl8pPr>
            <a:lvl9pPr lvl="8" algn="ctr">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96" name="Google Shape;96;p15"/>
          <p:cNvSpPr txBox="1">
            <a:spLocks noGrp="1"/>
          </p:cNvSpPr>
          <p:nvPr>
            <p:ph type="ctrTitle" idx="3"/>
          </p:nvPr>
        </p:nvSpPr>
        <p:spPr>
          <a:xfrm>
            <a:off x="6820627" y="2843457"/>
            <a:ext cx="6116400" cy="126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B5394"/>
              </a:buClr>
              <a:buSzPts val="2400"/>
              <a:buNone/>
              <a:defRPr sz="3200">
                <a:solidFill>
                  <a:srgbClr val="0B5394"/>
                </a:solidFill>
              </a:defRPr>
            </a:lvl1pPr>
            <a:lvl2pPr lvl="1" algn="l">
              <a:lnSpc>
                <a:spcPct val="100000"/>
              </a:lnSpc>
              <a:spcBef>
                <a:spcPts val="0"/>
              </a:spcBef>
              <a:spcAft>
                <a:spcPts val="0"/>
              </a:spcAft>
              <a:buClr>
                <a:srgbClr val="0B5394"/>
              </a:buClr>
              <a:buSzPts val="2400"/>
              <a:buNone/>
              <a:defRPr sz="3200">
                <a:solidFill>
                  <a:srgbClr val="0B5394"/>
                </a:solidFill>
              </a:defRPr>
            </a:lvl2pPr>
            <a:lvl3pPr lvl="2" algn="l">
              <a:lnSpc>
                <a:spcPct val="100000"/>
              </a:lnSpc>
              <a:spcBef>
                <a:spcPts val="0"/>
              </a:spcBef>
              <a:spcAft>
                <a:spcPts val="0"/>
              </a:spcAft>
              <a:buClr>
                <a:srgbClr val="0B5394"/>
              </a:buClr>
              <a:buSzPts val="2400"/>
              <a:buNone/>
              <a:defRPr sz="3200">
                <a:solidFill>
                  <a:srgbClr val="0B5394"/>
                </a:solidFill>
              </a:defRPr>
            </a:lvl3pPr>
            <a:lvl4pPr lvl="3" algn="l">
              <a:lnSpc>
                <a:spcPct val="100000"/>
              </a:lnSpc>
              <a:spcBef>
                <a:spcPts val="0"/>
              </a:spcBef>
              <a:spcAft>
                <a:spcPts val="0"/>
              </a:spcAft>
              <a:buClr>
                <a:srgbClr val="0B5394"/>
              </a:buClr>
              <a:buSzPts val="2400"/>
              <a:buNone/>
              <a:defRPr sz="3200">
                <a:solidFill>
                  <a:srgbClr val="0B5394"/>
                </a:solidFill>
              </a:defRPr>
            </a:lvl4pPr>
            <a:lvl5pPr lvl="4" algn="l">
              <a:lnSpc>
                <a:spcPct val="100000"/>
              </a:lnSpc>
              <a:spcBef>
                <a:spcPts val="0"/>
              </a:spcBef>
              <a:spcAft>
                <a:spcPts val="0"/>
              </a:spcAft>
              <a:buClr>
                <a:srgbClr val="0B5394"/>
              </a:buClr>
              <a:buSzPts val="2400"/>
              <a:buNone/>
              <a:defRPr sz="3200">
                <a:solidFill>
                  <a:srgbClr val="0B5394"/>
                </a:solidFill>
              </a:defRPr>
            </a:lvl5pPr>
            <a:lvl6pPr lvl="5" algn="l">
              <a:lnSpc>
                <a:spcPct val="100000"/>
              </a:lnSpc>
              <a:spcBef>
                <a:spcPts val="0"/>
              </a:spcBef>
              <a:spcAft>
                <a:spcPts val="0"/>
              </a:spcAft>
              <a:buClr>
                <a:srgbClr val="0B5394"/>
              </a:buClr>
              <a:buSzPts val="2400"/>
              <a:buNone/>
              <a:defRPr sz="3200">
                <a:solidFill>
                  <a:srgbClr val="0B5394"/>
                </a:solidFill>
              </a:defRPr>
            </a:lvl6pPr>
            <a:lvl7pPr lvl="6" algn="l">
              <a:lnSpc>
                <a:spcPct val="100000"/>
              </a:lnSpc>
              <a:spcBef>
                <a:spcPts val="0"/>
              </a:spcBef>
              <a:spcAft>
                <a:spcPts val="0"/>
              </a:spcAft>
              <a:buClr>
                <a:srgbClr val="0B5394"/>
              </a:buClr>
              <a:buSzPts val="2400"/>
              <a:buNone/>
              <a:defRPr sz="3200">
                <a:solidFill>
                  <a:srgbClr val="0B5394"/>
                </a:solidFill>
              </a:defRPr>
            </a:lvl7pPr>
            <a:lvl8pPr lvl="7" algn="l">
              <a:lnSpc>
                <a:spcPct val="100000"/>
              </a:lnSpc>
              <a:spcBef>
                <a:spcPts val="0"/>
              </a:spcBef>
              <a:spcAft>
                <a:spcPts val="0"/>
              </a:spcAft>
              <a:buClr>
                <a:srgbClr val="0B5394"/>
              </a:buClr>
              <a:buSzPts val="2400"/>
              <a:buNone/>
              <a:defRPr sz="3200">
                <a:solidFill>
                  <a:srgbClr val="0B5394"/>
                </a:solidFill>
              </a:defRPr>
            </a:lvl8pPr>
            <a:lvl9pPr lvl="8" algn="l">
              <a:lnSpc>
                <a:spcPct val="100000"/>
              </a:lnSpc>
              <a:spcBef>
                <a:spcPts val="0"/>
              </a:spcBef>
              <a:spcAft>
                <a:spcPts val="0"/>
              </a:spcAft>
              <a:buClr>
                <a:srgbClr val="0B5394"/>
              </a:buClr>
              <a:buSzPts val="2400"/>
              <a:buNone/>
              <a:defRPr sz="3200">
                <a:solidFill>
                  <a:srgbClr val="0B5394"/>
                </a:solidFill>
              </a:defRPr>
            </a:lvl9pPr>
          </a:lstStyle>
          <a:p>
            <a:endParaRPr/>
          </a:p>
        </p:txBody>
      </p:sp>
    </p:spTree>
    <p:extLst>
      <p:ext uri="{BB962C8B-B14F-4D97-AF65-F5344CB8AC3E}">
        <p14:creationId xmlns:p14="http://schemas.microsoft.com/office/powerpoint/2010/main" val="2311616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design 3">
  <p:cSld name="Headline design 3">
    <p:spTree>
      <p:nvGrpSpPr>
        <p:cNvPr id="1" name="Shape 97"/>
        <p:cNvGrpSpPr/>
        <p:nvPr/>
      </p:nvGrpSpPr>
      <p:grpSpPr>
        <a:xfrm>
          <a:off x="0" y="0"/>
          <a:ext cx="0" cy="0"/>
          <a:chOff x="0" y="0"/>
          <a:chExt cx="0" cy="0"/>
        </a:xfrm>
      </p:grpSpPr>
      <p:sp>
        <p:nvSpPr>
          <p:cNvPr id="98" name="Google Shape;98;p16"/>
          <p:cNvSpPr txBox="1">
            <a:spLocks noGrp="1"/>
          </p:cNvSpPr>
          <p:nvPr>
            <p:ph type="ctrTitle"/>
          </p:nvPr>
        </p:nvSpPr>
        <p:spPr>
          <a:xfrm flipH="1">
            <a:off x="5468967" y="2990967"/>
            <a:ext cx="3674400" cy="256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CCCCCC"/>
              </a:buClr>
              <a:buSzPts val="3600"/>
              <a:buNone/>
              <a:defRPr sz="4800">
                <a:solidFill>
                  <a:srgbClr val="CCCCCC"/>
                </a:solidFill>
              </a:defRPr>
            </a:lvl1pPr>
            <a:lvl2pPr lvl="1" algn="l">
              <a:lnSpc>
                <a:spcPct val="100000"/>
              </a:lnSpc>
              <a:spcBef>
                <a:spcPts val="0"/>
              </a:spcBef>
              <a:spcAft>
                <a:spcPts val="0"/>
              </a:spcAft>
              <a:buClr>
                <a:srgbClr val="CCCCCC"/>
              </a:buClr>
              <a:buSzPts val="6500"/>
              <a:buNone/>
              <a:defRPr sz="8666">
                <a:solidFill>
                  <a:srgbClr val="CCCCCC"/>
                </a:solidFill>
              </a:defRPr>
            </a:lvl2pPr>
            <a:lvl3pPr lvl="2" algn="l">
              <a:lnSpc>
                <a:spcPct val="100000"/>
              </a:lnSpc>
              <a:spcBef>
                <a:spcPts val="0"/>
              </a:spcBef>
              <a:spcAft>
                <a:spcPts val="0"/>
              </a:spcAft>
              <a:buClr>
                <a:srgbClr val="CCCCCC"/>
              </a:buClr>
              <a:buSzPts val="6500"/>
              <a:buNone/>
              <a:defRPr sz="8666">
                <a:solidFill>
                  <a:srgbClr val="CCCCCC"/>
                </a:solidFill>
              </a:defRPr>
            </a:lvl3pPr>
            <a:lvl4pPr lvl="3" algn="l">
              <a:lnSpc>
                <a:spcPct val="100000"/>
              </a:lnSpc>
              <a:spcBef>
                <a:spcPts val="0"/>
              </a:spcBef>
              <a:spcAft>
                <a:spcPts val="0"/>
              </a:spcAft>
              <a:buClr>
                <a:srgbClr val="CCCCCC"/>
              </a:buClr>
              <a:buSzPts val="6500"/>
              <a:buNone/>
              <a:defRPr sz="8666">
                <a:solidFill>
                  <a:srgbClr val="CCCCCC"/>
                </a:solidFill>
              </a:defRPr>
            </a:lvl4pPr>
            <a:lvl5pPr lvl="4" algn="l">
              <a:lnSpc>
                <a:spcPct val="100000"/>
              </a:lnSpc>
              <a:spcBef>
                <a:spcPts val="0"/>
              </a:spcBef>
              <a:spcAft>
                <a:spcPts val="0"/>
              </a:spcAft>
              <a:buClr>
                <a:srgbClr val="CCCCCC"/>
              </a:buClr>
              <a:buSzPts val="6500"/>
              <a:buNone/>
              <a:defRPr sz="8666">
                <a:solidFill>
                  <a:srgbClr val="CCCCCC"/>
                </a:solidFill>
              </a:defRPr>
            </a:lvl5pPr>
            <a:lvl6pPr lvl="5" algn="l">
              <a:lnSpc>
                <a:spcPct val="100000"/>
              </a:lnSpc>
              <a:spcBef>
                <a:spcPts val="0"/>
              </a:spcBef>
              <a:spcAft>
                <a:spcPts val="0"/>
              </a:spcAft>
              <a:buClr>
                <a:srgbClr val="CCCCCC"/>
              </a:buClr>
              <a:buSzPts val="6500"/>
              <a:buNone/>
              <a:defRPr sz="8666">
                <a:solidFill>
                  <a:srgbClr val="CCCCCC"/>
                </a:solidFill>
              </a:defRPr>
            </a:lvl6pPr>
            <a:lvl7pPr lvl="6" algn="l">
              <a:lnSpc>
                <a:spcPct val="100000"/>
              </a:lnSpc>
              <a:spcBef>
                <a:spcPts val="0"/>
              </a:spcBef>
              <a:spcAft>
                <a:spcPts val="0"/>
              </a:spcAft>
              <a:buClr>
                <a:srgbClr val="CCCCCC"/>
              </a:buClr>
              <a:buSzPts val="6500"/>
              <a:buNone/>
              <a:defRPr sz="8666">
                <a:solidFill>
                  <a:srgbClr val="CCCCCC"/>
                </a:solidFill>
              </a:defRPr>
            </a:lvl7pPr>
            <a:lvl8pPr lvl="7" algn="l">
              <a:lnSpc>
                <a:spcPct val="100000"/>
              </a:lnSpc>
              <a:spcBef>
                <a:spcPts val="0"/>
              </a:spcBef>
              <a:spcAft>
                <a:spcPts val="0"/>
              </a:spcAft>
              <a:buClr>
                <a:srgbClr val="CCCCCC"/>
              </a:buClr>
              <a:buSzPts val="6500"/>
              <a:buNone/>
              <a:defRPr sz="8666">
                <a:solidFill>
                  <a:srgbClr val="CCCCCC"/>
                </a:solidFill>
              </a:defRPr>
            </a:lvl8pPr>
            <a:lvl9pPr lvl="8" algn="l">
              <a:lnSpc>
                <a:spcPct val="100000"/>
              </a:lnSpc>
              <a:spcBef>
                <a:spcPts val="0"/>
              </a:spcBef>
              <a:spcAft>
                <a:spcPts val="0"/>
              </a:spcAft>
              <a:buClr>
                <a:srgbClr val="CCCCCC"/>
              </a:buClr>
              <a:buSzPts val="6500"/>
              <a:buNone/>
              <a:defRPr sz="8666">
                <a:solidFill>
                  <a:srgbClr val="CCCCCC"/>
                </a:solidFill>
              </a:defRPr>
            </a:lvl9pPr>
          </a:lstStyle>
          <a:p>
            <a:endParaRPr/>
          </a:p>
        </p:txBody>
      </p:sp>
      <p:sp>
        <p:nvSpPr>
          <p:cNvPr id="99" name="Google Shape;99;p16"/>
          <p:cNvSpPr txBox="1">
            <a:spLocks noGrp="1"/>
          </p:cNvSpPr>
          <p:nvPr>
            <p:ph type="title" idx="2"/>
          </p:nvPr>
        </p:nvSpPr>
        <p:spPr>
          <a:xfrm flipH="1">
            <a:off x="-689933" y="3225767"/>
            <a:ext cx="5984400" cy="216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CCCCCC"/>
              </a:buClr>
              <a:buSzPts val="16000"/>
              <a:buNone/>
              <a:defRPr sz="21333">
                <a:solidFill>
                  <a:srgbClr val="CCCCCC"/>
                </a:solidFill>
              </a:defRPr>
            </a:lvl1pPr>
            <a:lvl2pPr lvl="1"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9pPr>
          </a:lstStyle>
          <a:p>
            <a:endParaRPr/>
          </a:p>
        </p:txBody>
      </p:sp>
      <p:sp>
        <p:nvSpPr>
          <p:cNvPr id="100" name="Google Shape;100;p16"/>
          <p:cNvSpPr/>
          <p:nvPr/>
        </p:nvSpPr>
        <p:spPr>
          <a:xfrm>
            <a:off x="3479067" y="1004167"/>
            <a:ext cx="5465600" cy="4777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CCCCCC"/>
              </a:solidFill>
              <a:latin typeface="Arial"/>
              <a:ea typeface="Arial"/>
              <a:cs typeface="Arial"/>
              <a:sym typeface="Arial"/>
            </a:endParaRPr>
          </a:p>
        </p:txBody>
      </p:sp>
    </p:spTree>
    <p:extLst>
      <p:ext uri="{BB962C8B-B14F-4D97-AF65-F5344CB8AC3E}">
        <p14:creationId xmlns:p14="http://schemas.microsoft.com/office/powerpoint/2010/main" val="919206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a:off x="2827925" y="1861267"/>
            <a:ext cx="3239200" cy="77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B5394"/>
              </a:buClr>
              <a:buSzPts val="1600"/>
              <a:buNone/>
              <a:defRPr sz="2133">
                <a:solidFill>
                  <a:srgbClr val="0B5394"/>
                </a:solidFill>
              </a:defRPr>
            </a:lvl1pPr>
            <a:lvl2pPr lvl="1" algn="l">
              <a:lnSpc>
                <a:spcPct val="100000"/>
              </a:lnSpc>
              <a:spcBef>
                <a:spcPts val="0"/>
              </a:spcBef>
              <a:spcAft>
                <a:spcPts val="0"/>
              </a:spcAft>
              <a:buClr>
                <a:srgbClr val="0B5394"/>
              </a:buClr>
              <a:buSzPts val="1600"/>
              <a:buNone/>
              <a:defRPr sz="2133">
                <a:solidFill>
                  <a:srgbClr val="0B5394"/>
                </a:solidFill>
              </a:defRPr>
            </a:lvl2pPr>
            <a:lvl3pPr lvl="2" algn="l">
              <a:lnSpc>
                <a:spcPct val="100000"/>
              </a:lnSpc>
              <a:spcBef>
                <a:spcPts val="0"/>
              </a:spcBef>
              <a:spcAft>
                <a:spcPts val="0"/>
              </a:spcAft>
              <a:buClr>
                <a:srgbClr val="0B5394"/>
              </a:buClr>
              <a:buSzPts val="1600"/>
              <a:buNone/>
              <a:defRPr sz="2133">
                <a:solidFill>
                  <a:srgbClr val="0B5394"/>
                </a:solidFill>
              </a:defRPr>
            </a:lvl3pPr>
            <a:lvl4pPr lvl="3" algn="l">
              <a:lnSpc>
                <a:spcPct val="100000"/>
              </a:lnSpc>
              <a:spcBef>
                <a:spcPts val="0"/>
              </a:spcBef>
              <a:spcAft>
                <a:spcPts val="0"/>
              </a:spcAft>
              <a:buClr>
                <a:srgbClr val="0B5394"/>
              </a:buClr>
              <a:buSzPts val="1600"/>
              <a:buNone/>
              <a:defRPr sz="2133">
                <a:solidFill>
                  <a:srgbClr val="0B5394"/>
                </a:solidFill>
              </a:defRPr>
            </a:lvl4pPr>
            <a:lvl5pPr lvl="4" algn="l">
              <a:lnSpc>
                <a:spcPct val="100000"/>
              </a:lnSpc>
              <a:spcBef>
                <a:spcPts val="0"/>
              </a:spcBef>
              <a:spcAft>
                <a:spcPts val="0"/>
              </a:spcAft>
              <a:buClr>
                <a:srgbClr val="0B5394"/>
              </a:buClr>
              <a:buSzPts val="1600"/>
              <a:buNone/>
              <a:defRPr sz="2133">
                <a:solidFill>
                  <a:srgbClr val="0B5394"/>
                </a:solidFill>
              </a:defRPr>
            </a:lvl5pPr>
            <a:lvl6pPr lvl="5" algn="l">
              <a:lnSpc>
                <a:spcPct val="100000"/>
              </a:lnSpc>
              <a:spcBef>
                <a:spcPts val="0"/>
              </a:spcBef>
              <a:spcAft>
                <a:spcPts val="0"/>
              </a:spcAft>
              <a:buClr>
                <a:srgbClr val="0B5394"/>
              </a:buClr>
              <a:buSzPts val="1600"/>
              <a:buNone/>
              <a:defRPr sz="2133">
                <a:solidFill>
                  <a:srgbClr val="0B5394"/>
                </a:solidFill>
              </a:defRPr>
            </a:lvl6pPr>
            <a:lvl7pPr lvl="6" algn="l">
              <a:lnSpc>
                <a:spcPct val="100000"/>
              </a:lnSpc>
              <a:spcBef>
                <a:spcPts val="0"/>
              </a:spcBef>
              <a:spcAft>
                <a:spcPts val="0"/>
              </a:spcAft>
              <a:buClr>
                <a:srgbClr val="0B5394"/>
              </a:buClr>
              <a:buSzPts val="1600"/>
              <a:buNone/>
              <a:defRPr sz="2133">
                <a:solidFill>
                  <a:srgbClr val="0B5394"/>
                </a:solidFill>
              </a:defRPr>
            </a:lvl7pPr>
            <a:lvl8pPr lvl="7" algn="l">
              <a:lnSpc>
                <a:spcPct val="100000"/>
              </a:lnSpc>
              <a:spcBef>
                <a:spcPts val="0"/>
              </a:spcBef>
              <a:spcAft>
                <a:spcPts val="0"/>
              </a:spcAft>
              <a:buClr>
                <a:srgbClr val="0B5394"/>
              </a:buClr>
              <a:buSzPts val="1600"/>
              <a:buNone/>
              <a:defRPr sz="2133">
                <a:solidFill>
                  <a:srgbClr val="0B5394"/>
                </a:solidFill>
              </a:defRPr>
            </a:lvl8pPr>
            <a:lvl9pPr lvl="8" algn="l">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103" name="Google Shape;103;p17"/>
          <p:cNvSpPr txBox="1">
            <a:spLocks noGrp="1"/>
          </p:cNvSpPr>
          <p:nvPr>
            <p:ph type="subTitle" idx="1"/>
          </p:nvPr>
        </p:nvSpPr>
        <p:spPr>
          <a:xfrm>
            <a:off x="2827925" y="2476565"/>
            <a:ext cx="2435200" cy="49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000"/>
              <a:buNone/>
              <a:defRPr sz="1333">
                <a:solidFill>
                  <a:srgbClr val="0B5394"/>
                </a:solidFill>
              </a:defRPr>
            </a:lvl1pPr>
            <a:lvl2pPr lvl="1" algn="l">
              <a:lnSpc>
                <a:spcPct val="100000"/>
              </a:lnSpc>
              <a:spcBef>
                <a:spcPts val="0"/>
              </a:spcBef>
              <a:spcAft>
                <a:spcPts val="0"/>
              </a:spcAft>
              <a:buClr>
                <a:srgbClr val="0B5394"/>
              </a:buClr>
              <a:buSzPts val="1000"/>
              <a:buNone/>
              <a:defRPr sz="1333">
                <a:solidFill>
                  <a:srgbClr val="0B5394"/>
                </a:solidFill>
              </a:defRPr>
            </a:lvl2pPr>
            <a:lvl3pPr lvl="2" algn="l">
              <a:lnSpc>
                <a:spcPct val="100000"/>
              </a:lnSpc>
              <a:spcBef>
                <a:spcPts val="0"/>
              </a:spcBef>
              <a:spcAft>
                <a:spcPts val="0"/>
              </a:spcAft>
              <a:buClr>
                <a:srgbClr val="0B5394"/>
              </a:buClr>
              <a:buSzPts val="1000"/>
              <a:buNone/>
              <a:defRPr sz="1333">
                <a:solidFill>
                  <a:srgbClr val="0B5394"/>
                </a:solidFill>
              </a:defRPr>
            </a:lvl3pPr>
            <a:lvl4pPr lvl="3" algn="l">
              <a:lnSpc>
                <a:spcPct val="100000"/>
              </a:lnSpc>
              <a:spcBef>
                <a:spcPts val="0"/>
              </a:spcBef>
              <a:spcAft>
                <a:spcPts val="0"/>
              </a:spcAft>
              <a:buClr>
                <a:srgbClr val="0B5394"/>
              </a:buClr>
              <a:buSzPts val="1000"/>
              <a:buNone/>
              <a:defRPr sz="1333">
                <a:solidFill>
                  <a:srgbClr val="0B5394"/>
                </a:solidFill>
              </a:defRPr>
            </a:lvl4pPr>
            <a:lvl5pPr lvl="4" algn="l">
              <a:lnSpc>
                <a:spcPct val="100000"/>
              </a:lnSpc>
              <a:spcBef>
                <a:spcPts val="0"/>
              </a:spcBef>
              <a:spcAft>
                <a:spcPts val="0"/>
              </a:spcAft>
              <a:buClr>
                <a:srgbClr val="0B5394"/>
              </a:buClr>
              <a:buSzPts val="1000"/>
              <a:buNone/>
              <a:defRPr sz="1333">
                <a:solidFill>
                  <a:srgbClr val="0B5394"/>
                </a:solidFill>
              </a:defRPr>
            </a:lvl5pPr>
            <a:lvl6pPr lvl="5" algn="l">
              <a:lnSpc>
                <a:spcPct val="100000"/>
              </a:lnSpc>
              <a:spcBef>
                <a:spcPts val="0"/>
              </a:spcBef>
              <a:spcAft>
                <a:spcPts val="0"/>
              </a:spcAft>
              <a:buClr>
                <a:srgbClr val="0B5394"/>
              </a:buClr>
              <a:buSzPts val="1000"/>
              <a:buNone/>
              <a:defRPr sz="1333">
                <a:solidFill>
                  <a:srgbClr val="0B5394"/>
                </a:solidFill>
              </a:defRPr>
            </a:lvl6pPr>
            <a:lvl7pPr lvl="6" algn="l">
              <a:lnSpc>
                <a:spcPct val="100000"/>
              </a:lnSpc>
              <a:spcBef>
                <a:spcPts val="0"/>
              </a:spcBef>
              <a:spcAft>
                <a:spcPts val="0"/>
              </a:spcAft>
              <a:buClr>
                <a:srgbClr val="0B5394"/>
              </a:buClr>
              <a:buSzPts val="1000"/>
              <a:buNone/>
              <a:defRPr sz="1333">
                <a:solidFill>
                  <a:srgbClr val="0B5394"/>
                </a:solidFill>
              </a:defRPr>
            </a:lvl7pPr>
            <a:lvl8pPr lvl="7" algn="l">
              <a:lnSpc>
                <a:spcPct val="100000"/>
              </a:lnSpc>
              <a:spcBef>
                <a:spcPts val="0"/>
              </a:spcBef>
              <a:spcAft>
                <a:spcPts val="0"/>
              </a:spcAft>
              <a:buClr>
                <a:srgbClr val="0B5394"/>
              </a:buClr>
              <a:buSzPts val="1000"/>
              <a:buNone/>
              <a:defRPr sz="1333">
                <a:solidFill>
                  <a:srgbClr val="0B5394"/>
                </a:solidFill>
              </a:defRPr>
            </a:lvl8pPr>
            <a:lvl9pPr lvl="8" algn="l">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104" name="Google Shape;104;p17"/>
          <p:cNvSpPr txBox="1">
            <a:spLocks noGrp="1"/>
          </p:cNvSpPr>
          <p:nvPr>
            <p:ph type="ctrTitle" idx="2"/>
          </p:nvPr>
        </p:nvSpPr>
        <p:spPr>
          <a:xfrm>
            <a:off x="6124875" y="1856733"/>
            <a:ext cx="3239200" cy="770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1600"/>
              <a:buNone/>
              <a:defRPr sz="2133">
                <a:solidFill>
                  <a:srgbClr val="0B5394"/>
                </a:solidFill>
              </a:defRPr>
            </a:lvl1pPr>
            <a:lvl2pPr lvl="1" algn="r">
              <a:lnSpc>
                <a:spcPct val="100000"/>
              </a:lnSpc>
              <a:spcBef>
                <a:spcPts val="0"/>
              </a:spcBef>
              <a:spcAft>
                <a:spcPts val="0"/>
              </a:spcAft>
              <a:buClr>
                <a:srgbClr val="0B5394"/>
              </a:buClr>
              <a:buSzPts val="1600"/>
              <a:buNone/>
              <a:defRPr sz="2133">
                <a:solidFill>
                  <a:srgbClr val="0B5394"/>
                </a:solidFill>
              </a:defRPr>
            </a:lvl2pPr>
            <a:lvl3pPr lvl="2" algn="r">
              <a:lnSpc>
                <a:spcPct val="100000"/>
              </a:lnSpc>
              <a:spcBef>
                <a:spcPts val="0"/>
              </a:spcBef>
              <a:spcAft>
                <a:spcPts val="0"/>
              </a:spcAft>
              <a:buClr>
                <a:srgbClr val="0B5394"/>
              </a:buClr>
              <a:buSzPts val="1600"/>
              <a:buNone/>
              <a:defRPr sz="2133">
                <a:solidFill>
                  <a:srgbClr val="0B5394"/>
                </a:solidFill>
              </a:defRPr>
            </a:lvl3pPr>
            <a:lvl4pPr lvl="3" algn="r">
              <a:lnSpc>
                <a:spcPct val="100000"/>
              </a:lnSpc>
              <a:spcBef>
                <a:spcPts val="0"/>
              </a:spcBef>
              <a:spcAft>
                <a:spcPts val="0"/>
              </a:spcAft>
              <a:buClr>
                <a:srgbClr val="0B5394"/>
              </a:buClr>
              <a:buSzPts val="1600"/>
              <a:buNone/>
              <a:defRPr sz="2133">
                <a:solidFill>
                  <a:srgbClr val="0B5394"/>
                </a:solidFill>
              </a:defRPr>
            </a:lvl4pPr>
            <a:lvl5pPr lvl="4" algn="r">
              <a:lnSpc>
                <a:spcPct val="100000"/>
              </a:lnSpc>
              <a:spcBef>
                <a:spcPts val="0"/>
              </a:spcBef>
              <a:spcAft>
                <a:spcPts val="0"/>
              </a:spcAft>
              <a:buClr>
                <a:srgbClr val="0B5394"/>
              </a:buClr>
              <a:buSzPts val="1600"/>
              <a:buNone/>
              <a:defRPr sz="2133">
                <a:solidFill>
                  <a:srgbClr val="0B5394"/>
                </a:solidFill>
              </a:defRPr>
            </a:lvl5pPr>
            <a:lvl6pPr lvl="5" algn="r">
              <a:lnSpc>
                <a:spcPct val="100000"/>
              </a:lnSpc>
              <a:spcBef>
                <a:spcPts val="0"/>
              </a:spcBef>
              <a:spcAft>
                <a:spcPts val="0"/>
              </a:spcAft>
              <a:buClr>
                <a:srgbClr val="0B5394"/>
              </a:buClr>
              <a:buSzPts val="1600"/>
              <a:buNone/>
              <a:defRPr sz="2133">
                <a:solidFill>
                  <a:srgbClr val="0B5394"/>
                </a:solidFill>
              </a:defRPr>
            </a:lvl6pPr>
            <a:lvl7pPr lvl="6" algn="r">
              <a:lnSpc>
                <a:spcPct val="100000"/>
              </a:lnSpc>
              <a:spcBef>
                <a:spcPts val="0"/>
              </a:spcBef>
              <a:spcAft>
                <a:spcPts val="0"/>
              </a:spcAft>
              <a:buClr>
                <a:srgbClr val="0B5394"/>
              </a:buClr>
              <a:buSzPts val="1600"/>
              <a:buNone/>
              <a:defRPr sz="2133">
                <a:solidFill>
                  <a:srgbClr val="0B5394"/>
                </a:solidFill>
              </a:defRPr>
            </a:lvl7pPr>
            <a:lvl8pPr lvl="7" algn="r">
              <a:lnSpc>
                <a:spcPct val="100000"/>
              </a:lnSpc>
              <a:spcBef>
                <a:spcPts val="0"/>
              </a:spcBef>
              <a:spcAft>
                <a:spcPts val="0"/>
              </a:spcAft>
              <a:buClr>
                <a:srgbClr val="0B5394"/>
              </a:buClr>
              <a:buSzPts val="1600"/>
              <a:buNone/>
              <a:defRPr sz="2133">
                <a:solidFill>
                  <a:srgbClr val="0B5394"/>
                </a:solidFill>
              </a:defRPr>
            </a:lvl8pPr>
            <a:lvl9pPr lvl="8" algn="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105" name="Google Shape;105;p17"/>
          <p:cNvSpPr txBox="1">
            <a:spLocks noGrp="1"/>
          </p:cNvSpPr>
          <p:nvPr>
            <p:ph type="subTitle" idx="3"/>
          </p:nvPr>
        </p:nvSpPr>
        <p:spPr>
          <a:xfrm>
            <a:off x="6928875" y="2472028"/>
            <a:ext cx="2435200" cy="49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000"/>
              <a:buNone/>
              <a:defRPr sz="1333">
                <a:solidFill>
                  <a:srgbClr val="0B5394"/>
                </a:solidFill>
              </a:defRPr>
            </a:lvl1pPr>
            <a:lvl2pPr lvl="1" algn="r">
              <a:lnSpc>
                <a:spcPct val="100000"/>
              </a:lnSpc>
              <a:spcBef>
                <a:spcPts val="0"/>
              </a:spcBef>
              <a:spcAft>
                <a:spcPts val="0"/>
              </a:spcAft>
              <a:buClr>
                <a:srgbClr val="0B5394"/>
              </a:buClr>
              <a:buSzPts val="1000"/>
              <a:buNone/>
              <a:defRPr sz="1333">
                <a:solidFill>
                  <a:srgbClr val="0B5394"/>
                </a:solidFill>
              </a:defRPr>
            </a:lvl2pPr>
            <a:lvl3pPr lvl="2" algn="r">
              <a:lnSpc>
                <a:spcPct val="100000"/>
              </a:lnSpc>
              <a:spcBef>
                <a:spcPts val="0"/>
              </a:spcBef>
              <a:spcAft>
                <a:spcPts val="0"/>
              </a:spcAft>
              <a:buClr>
                <a:srgbClr val="0B5394"/>
              </a:buClr>
              <a:buSzPts val="1000"/>
              <a:buNone/>
              <a:defRPr sz="1333">
                <a:solidFill>
                  <a:srgbClr val="0B5394"/>
                </a:solidFill>
              </a:defRPr>
            </a:lvl3pPr>
            <a:lvl4pPr lvl="3" algn="r">
              <a:lnSpc>
                <a:spcPct val="100000"/>
              </a:lnSpc>
              <a:spcBef>
                <a:spcPts val="0"/>
              </a:spcBef>
              <a:spcAft>
                <a:spcPts val="0"/>
              </a:spcAft>
              <a:buClr>
                <a:srgbClr val="0B5394"/>
              </a:buClr>
              <a:buSzPts val="1000"/>
              <a:buNone/>
              <a:defRPr sz="1333">
                <a:solidFill>
                  <a:srgbClr val="0B5394"/>
                </a:solidFill>
              </a:defRPr>
            </a:lvl4pPr>
            <a:lvl5pPr lvl="4" algn="r">
              <a:lnSpc>
                <a:spcPct val="100000"/>
              </a:lnSpc>
              <a:spcBef>
                <a:spcPts val="0"/>
              </a:spcBef>
              <a:spcAft>
                <a:spcPts val="0"/>
              </a:spcAft>
              <a:buClr>
                <a:srgbClr val="0B5394"/>
              </a:buClr>
              <a:buSzPts val="1000"/>
              <a:buNone/>
              <a:defRPr sz="1333">
                <a:solidFill>
                  <a:srgbClr val="0B5394"/>
                </a:solidFill>
              </a:defRPr>
            </a:lvl5pPr>
            <a:lvl6pPr lvl="5" algn="r">
              <a:lnSpc>
                <a:spcPct val="100000"/>
              </a:lnSpc>
              <a:spcBef>
                <a:spcPts val="0"/>
              </a:spcBef>
              <a:spcAft>
                <a:spcPts val="0"/>
              </a:spcAft>
              <a:buClr>
                <a:srgbClr val="0B5394"/>
              </a:buClr>
              <a:buSzPts val="1000"/>
              <a:buNone/>
              <a:defRPr sz="1333">
                <a:solidFill>
                  <a:srgbClr val="0B5394"/>
                </a:solidFill>
              </a:defRPr>
            </a:lvl6pPr>
            <a:lvl7pPr lvl="6" algn="r">
              <a:lnSpc>
                <a:spcPct val="100000"/>
              </a:lnSpc>
              <a:spcBef>
                <a:spcPts val="0"/>
              </a:spcBef>
              <a:spcAft>
                <a:spcPts val="0"/>
              </a:spcAft>
              <a:buClr>
                <a:srgbClr val="0B5394"/>
              </a:buClr>
              <a:buSzPts val="1000"/>
              <a:buNone/>
              <a:defRPr sz="1333">
                <a:solidFill>
                  <a:srgbClr val="0B5394"/>
                </a:solidFill>
              </a:defRPr>
            </a:lvl7pPr>
            <a:lvl8pPr lvl="7" algn="r">
              <a:lnSpc>
                <a:spcPct val="100000"/>
              </a:lnSpc>
              <a:spcBef>
                <a:spcPts val="0"/>
              </a:spcBef>
              <a:spcAft>
                <a:spcPts val="0"/>
              </a:spcAft>
              <a:buClr>
                <a:srgbClr val="0B5394"/>
              </a:buClr>
              <a:buSzPts val="1000"/>
              <a:buNone/>
              <a:defRPr sz="1333">
                <a:solidFill>
                  <a:srgbClr val="0B5394"/>
                </a:solidFill>
              </a:defRPr>
            </a:lvl8pPr>
            <a:lvl9pPr lvl="8" algn="r">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106" name="Google Shape;106;p17"/>
          <p:cNvSpPr txBox="1">
            <a:spLocks noGrp="1"/>
          </p:cNvSpPr>
          <p:nvPr>
            <p:ph type="ctrTitle" idx="4"/>
          </p:nvPr>
        </p:nvSpPr>
        <p:spPr>
          <a:xfrm>
            <a:off x="2827925" y="3895568"/>
            <a:ext cx="3239200" cy="77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B5394"/>
              </a:buClr>
              <a:buSzPts val="1600"/>
              <a:buNone/>
              <a:defRPr sz="2133">
                <a:solidFill>
                  <a:srgbClr val="0B5394"/>
                </a:solidFill>
              </a:defRPr>
            </a:lvl1pPr>
            <a:lvl2pPr lvl="1" algn="l">
              <a:lnSpc>
                <a:spcPct val="100000"/>
              </a:lnSpc>
              <a:spcBef>
                <a:spcPts val="0"/>
              </a:spcBef>
              <a:spcAft>
                <a:spcPts val="0"/>
              </a:spcAft>
              <a:buClr>
                <a:srgbClr val="0B5394"/>
              </a:buClr>
              <a:buSzPts val="1600"/>
              <a:buNone/>
              <a:defRPr sz="2133">
                <a:solidFill>
                  <a:srgbClr val="0B5394"/>
                </a:solidFill>
              </a:defRPr>
            </a:lvl2pPr>
            <a:lvl3pPr lvl="2" algn="l">
              <a:lnSpc>
                <a:spcPct val="100000"/>
              </a:lnSpc>
              <a:spcBef>
                <a:spcPts val="0"/>
              </a:spcBef>
              <a:spcAft>
                <a:spcPts val="0"/>
              </a:spcAft>
              <a:buClr>
                <a:srgbClr val="0B5394"/>
              </a:buClr>
              <a:buSzPts val="1600"/>
              <a:buNone/>
              <a:defRPr sz="2133">
                <a:solidFill>
                  <a:srgbClr val="0B5394"/>
                </a:solidFill>
              </a:defRPr>
            </a:lvl3pPr>
            <a:lvl4pPr lvl="3" algn="l">
              <a:lnSpc>
                <a:spcPct val="100000"/>
              </a:lnSpc>
              <a:spcBef>
                <a:spcPts val="0"/>
              </a:spcBef>
              <a:spcAft>
                <a:spcPts val="0"/>
              </a:spcAft>
              <a:buClr>
                <a:srgbClr val="0B5394"/>
              </a:buClr>
              <a:buSzPts val="1600"/>
              <a:buNone/>
              <a:defRPr sz="2133">
                <a:solidFill>
                  <a:srgbClr val="0B5394"/>
                </a:solidFill>
              </a:defRPr>
            </a:lvl4pPr>
            <a:lvl5pPr lvl="4" algn="l">
              <a:lnSpc>
                <a:spcPct val="100000"/>
              </a:lnSpc>
              <a:spcBef>
                <a:spcPts val="0"/>
              </a:spcBef>
              <a:spcAft>
                <a:spcPts val="0"/>
              </a:spcAft>
              <a:buClr>
                <a:srgbClr val="0B5394"/>
              </a:buClr>
              <a:buSzPts val="1600"/>
              <a:buNone/>
              <a:defRPr sz="2133">
                <a:solidFill>
                  <a:srgbClr val="0B5394"/>
                </a:solidFill>
              </a:defRPr>
            </a:lvl5pPr>
            <a:lvl6pPr lvl="5" algn="l">
              <a:lnSpc>
                <a:spcPct val="100000"/>
              </a:lnSpc>
              <a:spcBef>
                <a:spcPts val="0"/>
              </a:spcBef>
              <a:spcAft>
                <a:spcPts val="0"/>
              </a:spcAft>
              <a:buClr>
                <a:srgbClr val="0B5394"/>
              </a:buClr>
              <a:buSzPts val="1600"/>
              <a:buNone/>
              <a:defRPr sz="2133">
                <a:solidFill>
                  <a:srgbClr val="0B5394"/>
                </a:solidFill>
              </a:defRPr>
            </a:lvl6pPr>
            <a:lvl7pPr lvl="6" algn="l">
              <a:lnSpc>
                <a:spcPct val="100000"/>
              </a:lnSpc>
              <a:spcBef>
                <a:spcPts val="0"/>
              </a:spcBef>
              <a:spcAft>
                <a:spcPts val="0"/>
              </a:spcAft>
              <a:buClr>
                <a:srgbClr val="0B5394"/>
              </a:buClr>
              <a:buSzPts val="1600"/>
              <a:buNone/>
              <a:defRPr sz="2133">
                <a:solidFill>
                  <a:srgbClr val="0B5394"/>
                </a:solidFill>
              </a:defRPr>
            </a:lvl7pPr>
            <a:lvl8pPr lvl="7" algn="l">
              <a:lnSpc>
                <a:spcPct val="100000"/>
              </a:lnSpc>
              <a:spcBef>
                <a:spcPts val="0"/>
              </a:spcBef>
              <a:spcAft>
                <a:spcPts val="0"/>
              </a:spcAft>
              <a:buClr>
                <a:srgbClr val="0B5394"/>
              </a:buClr>
              <a:buSzPts val="1600"/>
              <a:buNone/>
              <a:defRPr sz="2133">
                <a:solidFill>
                  <a:srgbClr val="0B5394"/>
                </a:solidFill>
              </a:defRPr>
            </a:lvl8pPr>
            <a:lvl9pPr lvl="8" algn="l">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107" name="Google Shape;107;p17"/>
          <p:cNvSpPr txBox="1">
            <a:spLocks noGrp="1"/>
          </p:cNvSpPr>
          <p:nvPr>
            <p:ph type="subTitle" idx="5"/>
          </p:nvPr>
        </p:nvSpPr>
        <p:spPr>
          <a:xfrm>
            <a:off x="2827925" y="4510867"/>
            <a:ext cx="2435200" cy="49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000"/>
              <a:buNone/>
              <a:defRPr sz="1333">
                <a:solidFill>
                  <a:srgbClr val="0B5394"/>
                </a:solidFill>
              </a:defRPr>
            </a:lvl1pPr>
            <a:lvl2pPr lvl="1" algn="l">
              <a:lnSpc>
                <a:spcPct val="100000"/>
              </a:lnSpc>
              <a:spcBef>
                <a:spcPts val="0"/>
              </a:spcBef>
              <a:spcAft>
                <a:spcPts val="0"/>
              </a:spcAft>
              <a:buClr>
                <a:srgbClr val="0B5394"/>
              </a:buClr>
              <a:buSzPts val="1000"/>
              <a:buNone/>
              <a:defRPr sz="1333">
                <a:solidFill>
                  <a:srgbClr val="0B5394"/>
                </a:solidFill>
              </a:defRPr>
            </a:lvl2pPr>
            <a:lvl3pPr lvl="2" algn="l">
              <a:lnSpc>
                <a:spcPct val="100000"/>
              </a:lnSpc>
              <a:spcBef>
                <a:spcPts val="0"/>
              </a:spcBef>
              <a:spcAft>
                <a:spcPts val="0"/>
              </a:spcAft>
              <a:buClr>
                <a:srgbClr val="0B5394"/>
              </a:buClr>
              <a:buSzPts val="1000"/>
              <a:buNone/>
              <a:defRPr sz="1333">
                <a:solidFill>
                  <a:srgbClr val="0B5394"/>
                </a:solidFill>
              </a:defRPr>
            </a:lvl3pPr>
            <a:lvl4pPr lvl="3" algn="l">
              <a:lnSpc>
                <a:spcPct val="100000"/>
              </a:lnSpc>
              <a:spcBef>
                <a:spcPts val="0"/>
              </a:spcBef>
              <a:spcAft>
                <a:spcPts val="0"/>
              </a:spcAft>
              <a:buClr>
                <a:srgbClr val="0B5394"/>
              </a:buClr>
              <a:buSzPts val="1000"/>
              <a:buNone/>
              <a:defRPr sz="1333">
                <a:solidFill>
                  <a:srgbClr val="0B5394"/>
                </a:solidFill>
              </a:defRPr>
            </a:lvl4pPr>
            <a:lvl5pPr lvl="4" algn="l">
              <a:lnSpc>
                <a:spcPct val="100000"/>
              </a:lnSpc>
              <a:spcBef>
                <a:spcPts val="0"/>
              </a:spcBef>
              <a:spcAft>
                <a:spcPts val="0"/>
              </a:spcAft>
              <a:buClr>
                <a:srgbClr val="0B5394"/>
              </a:buClr>
              <a:buSzPts val="1000"/>
              <a:buNone/>
              <a:defRPr sz="1333">
                <a:solidFill>
                  <a:srgbClr val="0B5394"/>
                </a:solidFill>
              </a:defRPr>
            </a:lvl5pPr>
            <a:lvl6pPr lvl="5" algn="l">
              <a:lnSpc>
                <a:spcPct val="100000"/>
              </a:lnSpc>
              <a:spcBef>
                <a:spcPts val="0"/>
              </a:spcBef>
              <a:spcAft>
                <a:spcPts val="0"/>
              </a:spcAft>
              <a:buClr>
                <a:srgbClr val="0B5394"/>
              </a:buClr>
              <a:buSzPts val="1000"/>
              <a:buNone/>
              <a:defRPr sz="1333">
                <a:solidFill>
                  <a:srgbClr val="0B5394"/>
                </a:solidFill>
              </a:defRPr>
            </a:lvl6pPr>
            <a:lvl7pPr lvl="6" algn="l">
              <a:lnSpc>
                <a:spcPct val="100000"/>
              </a:lnSpc>
              <a:spcBef>
                <a:spcPts val="0"/>
              </a:spcBef>
              <a:spcAft>
                <a:spcPts val="0"/>
              </a:spcAft>
              <a:buClr>
                <a:srgbClr val="0B5394"/>
              </a:buClr>
              <a:buSzPts val="1000"/>
              <a:buNone/>
              <a:defRPr sz="1333">
                <a:solidFill>
                  <a:srgbClr val="0B5394"/>
                </a:solidFill>
              </a:defRPr>
            </a:lvl7pPr>
            <a:lvl8pPr lvl="7" algn="l">
              <a:lnSpc>
                <a:spcPct val="100000"/>
              </a:lnSpc>
              <a:spcBef>
                <a:spcPts val="0"/>
              </a:spcBef>
              <a:spcAft>
                <a:spcPts val="0"/>
              </a:spcAft>
              <a:buClr>
                <a:srgbClr val="0B5394"/>
              </a:buClr>
              <a:buSzPts val="1000"/>
              <a:buNone/>
              <a:defRPr sz="1333">
                <a:solidFill>
                  <a:srgbClr val="0B5394"/>
                </a:solidFill>
              </a:defRPr>
            </a:lvl8pPr>
            <a:lvl9pPr lvl="8" algn="l">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108" name="Google Shape;108;p17"/>
          <p:cNvSpPr txBox="1">
            <a:spLocks noGrp="1"/>
          </p:cNvSpPr>
          <p:nvPr>
            <p:ph type="ctrTitle" idx="6"/>
          </p:nvPr>
        </p:nvSpPr>
        <p:spPr>
          <a:xfrm>
            <a:off x="6124875" y="3891039"/>
            <a:ext cx="3239200" cy="770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1600"/>
              <a:buNone/>
              <a:defRPr sz="2133">
                <a:solidFill>
                  <a:srgbClr val="0B5394"/>
                </a:solidFill>
              </a:defRPr>
            </a:lvl1pPr>
            <a:lvl2pPr lvl="1" algn="r">
              <a:lnSpc>
                <a:spcPct val="100000"/>
              </a:lnSpc>
              <a:spcBef>
                <a:spcPts val="0"/>
              </a:spcBef>
              <a:spcAft>
                <a:spcPts val="0"/>
              </a:spcAft>
              <a:buClr>
                <a:srgbClr val="0B5394"/>
              </a:buClr>
              <a:buSzPts val="1600"/>
              <a:buNone/>
              <a:defRPr sz="2133">
                <a:solidFill>
                  <a:srgbClr val="0B5394"/>
                </a:solidFill>
              </a:defRPr>
            </a:lvl2pPr>
            <a:lvl3pPr lvl="2" algn="r">
              <a:lnSpc>
                <a:spcPct val="100000"/>
              </a:lnSpc>
              <a:spcBef>
                <a:spcPts val="0"/>
              </a:spcBef>
              <a:spcAft>
                <a:spcPts val="0"/>
              </a:spcAft>
              <a:buClr>
                <a:srgbClr val="0B5394"/>
              </a:buClr>
              <a:buSzPts val="1600"/>
              <a:buNone/>
              <a:defRPr sz="2133">
                <a:solidFill>
                  <a:srgbClr val="0B5394"/>
                </a:solidFill>
              </a:defRPr>
            </a:lvl3pPr>
            <a:lvl4pPr lvl="3" algn="r">
              <a:lnSpc>
                <a:spcPct val="100000"/>
              </a:lnSpc>
              <a:spcBef>
                <a:spcPts val="0"/>
              </a:spcBef>
              <a:spcAft>
                <a:spcPts val="0"/>
              </a:spcAft>
              <a:buClr>
                <a:srgbClr val="0B5394"/>
              </a:buClr>
              <a:buSzPts val="1600"/>
              <a:buNone/>
              <a:defRPr sz="2133">
                <a:solidFill>
                  <a:srgbClr val="0B5394"/>
                </a:solidFill>
              </a:defRPr>
            </a:lvl4pPr>
            <a:lvl5pPr lvl="4" algn="r">
              <a:lnSpc>
                <a:spcPct val="100000"/>
              </a:lnSpc>
              <a:spcBef>
                <a:spcPts val="0"/>
              </a:spcBef>
              <a:spcAft>
                <a:spcPts val="0"/>
              </a:spcAft>
              <a:buClr>
                <a:srgbClr val="0B5394"/>
              </a:buClr>
              <a:buSzPts val="1600"/>
              <a:buNone/>
              <a:defRPr sz="2133">
                <a:solidFill>
                  <a:srgbClr val="0B5394"/>
                </a:solidFill>
              </a:defRPr>
            </a:lvl5pPr>
            <a:lvl6pPr lvl="5" algn="r">
              <a:lnSpc>
                <a:spcPct val="100000"/>
              </a:lnSpc>
              <a:spcBef>
                <a:spcPts val="0"/>
              </a:spcBef>
              <a:spcAft>
                <a:spcPts val="0"/>
              </a:spcAft>
              <a:buClr>
                <a:srgbClr val="0B5394"/>
              </a:buClr>
              <a:buSzPts val="1600"/>
              <a:buNone/>
              <a:defRPr sz="2133">
                <a:solidFill>
                  <a:srgbClr val="0B5394"/>
                </a:solidFill>
              </a:defRPr>
            </a:lvl6pPr>
            <a:lvl7pPr lvl="6" algn="r">
              <a:lnSpc>
                <a:spcPct val="100000"/>
              </a:lnSpc>
              <a:spcBef>
                <a:spcPts val="0"/>
              </a:spcBef>
              <a:spcAft>
                <a:spcPts val="0"/>
              </a:spcAft>
              <a:buClr>
                <a:srgbClr val="0B5394"/>
              </a:buClr>
              <a:buSzPts val="1600"/>
              <a:buNone/>
              <a:defRPr sz="2133">
                <a:solidFill>
                  <a:srgbClr val="0B5394"/>
                </a:solidFill>
              </a:defRPr>
            </a:lvl7pPr>
            <a:lvl8pPr lvl="7" algn="r">
              <a:lnSpc>
                <a:spcPct val="100000"/>
              </a:lnSpc>
              <a:spcBef>
                <a:spcPts val="0"/>
              </a:spcBef>
              <a:spcAft>
                <a:spcPts val="0"/>
              </a:spcAft>
              <a:buClr>
                <a:srgbClr val="0B5394"/>
              </a:buClr>
              <a:buSzPts val="1600"/>
              <a:buNone/>
              <a:defRPr sz="2133">
                <a:solidFill>
                  <a:srgbClr val="0B5394"/>
                </a:solidFill>
              </a:defRPr>
            </a:lvl8pPr>
            <a:lvl9pPr lvl="8" algn="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109" name="Google Shape;109;p17"/>
          <p:cNvSpPr txBox="1">
            <a:spLocks noGrp="1"/>
          </p:cNvSpPr>
          <p:nvPr>
            <p:ph type="subTitle" idx="7"/>
          </p:nvPr>
        </p:nvSpPr>
        <p:spPr>
          <a:xfrm>
            <a:off x="6928875" y="4506332"/>
            <a:ext cx="2435200" cy="49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000"/>
              <a:buNone/>
              <a:defRPr sz="1333">
                <a:solidFill>
                  <a:srgbClr val="0B5394"/>
                </a:solidFill>
              </a:defRPr>
            </a:lvl1pPr>
            <a:lvl2pPr lvl="1" algn="r">
              <a:lnSpc>
                <a:spcPct val="100000"/>
              </a:lnSpc>
              <a:spcBef>
                <a:spcPts val="0"/>
              </a:spcBef>
              <a:spcAft>
                <a:spcPts val="0"/>
              </a:spcAft>
              <a:buClr>
                <a:srgbClr val="0B5394"/>
              </a:buClr>
              <a:buSzPts val="1000"/>
              <a:buNone/>
              <a:defRPr sz="1333">
                <a:solidFill>
                  <a:srgbClr val="0B5394"/>
                </a:solidFill>
              </a:defRPr>
            </a:lvl2pPr>
            <a:lvl3pPr lvl="2" algn="r">
              <a:lnSpc>
                <a:spcPct val="100000"/>
              </a:lnSpc>
              <a:spcBef>
                <a:spcPts val="0"/>
              </a:spcBef>
              <a:spcAft>
                <a:spcPts val="0"/>
              </a:spcAft>
              <a:buClr>
                <a:srgbClr val="0B5394"/>
              </a:buClr>
              <a:buSzPts val="1000"/>
              <a:buNone/>
              <a:defRPr sz="1333">
                <a:solidFill>
                  <a:srgbClr val="0B5394"/>
                </a:solidFill>
              </a:defRPr>
            </a:lvl3pPr>
            <a:lvl4pPr lvl="3" algn="r">
              <a:lnSpc>
                <a:spcPct val="100000"/>
              </a:lnSpc>
              <a:spcBef>
                <a:spcPts val="0"/>
              </a:spcBef>
              <a:spcAft>
                <a:spcPts val="0"/>
              </a:spcAft>
              <a:buClr>
                <a:srgbClr val="0B5394"/>
              </a:buClr>
              <a:buSzPts val="1000"/>
              <a:buNone/>
              <a:defRPr sz="1333">
                <a:solidFill>
                  <a:srgbClr val="0B5394"/>
                </a:solidFill>
              </a:defRPr>
            </a:lvl4pPr>
            <a:lvl5pPr lvl="4" algn="r">
              <a:lnSpc>
                <a:spcPct val="100000"/>
              </a:lnSpc>
              <a:spcBef>
                <a:spcPts val="0"/>
              </a:spcBef>
              <a:spcAft>
                <a:spcPts val="0"/>
              </a:spcAft>
              <a:buClr>
                <a:srgbClr val="0B5394"/>
              </a:buClr>
              <a:buSzPts val="1000"/>
              <a:buNone/>
              <a:defRPr sz="1333">
                <a:solidFill>
                  <a:srgbClr val="0B5394"/>
                </a:solidFill>
              </a:defRPr>
            </a:lvl5pPr>
            <a:lvl6pPr lvl="5" algn="r">
              <a:lnSpc>
                <a:spcPct val="100000"/>
              </a:lnSpc>
              <a:spcBef>
                <a:spcPts val="0"/>
              </a:spcBef>
              <a:spcAft>
                <a:spcPts val="0"/>
              </a:spcAft>
              <a:buClr>
                <a:srgbClr val="0B5394"/>
              </a:buClr>
              <a:buSzPts val="1000"/>
              <a:buNone/>
              <a:defRPr sz="1333">
                <a:solidFill>
                  <a:srgbClr val="0B5394"/>
                </a:solidFill>
              </a:defRPr>
            </a:lvl6pPr>
            <a:lvl7pPr lvl="6" algn="r">
              <a:lnSpc>
                <a:spcPct val="100000"/>
              </a:lnSpc>
              <a:spcBef>
                <a:spcPts val="0"/>
              </a:spcBef>
              <a:spcAft>
                <a:spcPts val="0"/>
              </a:spcAft>
              <a:buClr>
                <a:srgbClr val="0B5394"/>
              </a:buClr>
              <a:buSzPts val="1000"/>
              <a:buNone/>
              <a:defRPr sz="1333">
                <a:solidFill>
                  <a:srgbClr val="0B5394"/>
                </a:solidFill>
              </a:defRPr>
            </a:lvl7pPr>
            <a:lvl8pPr lvl="7" algn="r">
              <a:lnSpc>
                <a:spcPct val="100000"/>
              </a:lnSpc>
              <a:spcBef>
                <a:spcPts val="0"/>
              </a:spcBef>
              <a:spcAft>
                <a:spcPts val="0"/>
              </a:spcAft>
              <a:buClr>
                <a:srgbClr val="0B5394"/>
              </a:buClr>
              <a:buSzPts val="1000"/>
              <a:buNone/>
              <a:defRPr sz="1333">
                <a:solidFill>
                  <a:srgbClr val="0B5394"/>
                </a:solidFill>
              </a:defRPr>
            </a:lvl8pPr>
            <a:lvl9pPr lvl="8" algn="r">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110" name="Google Shape;110;p17"/>
          <p:cNvSpPr txBox="1">
            <a:spLocks noGrp="1"/>
          </p:cNvSpPr>
          <p:nvPr>
            <p:ph type="ctrTitle" idx="8"/>
          </p:nvPr>
        </p:nvSpPr>
        <p:spPr>
          <a:xfrm>
            <a:off x="964800" y="627500"/>
            <a:ext cx="19968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Tree>
    <p:extLst>
      <p:ext uri="{BB962C8B-B14F-4D97-AF65-F5344CB8AC3E}">
        <p14:creationId xmlns:p14="http://schemas.microsoft.com/office/powerpoint/2010/main" val="938187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design 4">
  <p:cSld name="Headline design 4">
    <p:spTree>
      <p:nvGrpSpPr>
        <p:cNvPr id="1" name="Shape 111"/>
        <p:cNvGrpSpPr/>
        <p:nvPr/>
      </p:nvGrpSpPr>
      <p:grpSpPr>
        <a:xfrm>
          <a:off x="0" y="0"/>
          <a:ext cx="0" cy="0"/>
          <a:chOff x="0" y="0"/>
          <a:chExt cx="0" cy="0"/>
        </a:xfrm>
      </p:grpSpPr>
      <p:sp>
        <p:nvSpPr>
          <p:cNvPr id="112" name="Google Shape;112;p18"/>
          <p:cNvSpPr/>
          <p:nvPr/>
        </p:nvSpPr>
        <p:spPr>
          <a:xfrm>
            <a:off x="3363200" y="1004167"/>
            <a:ext cx="5465600" cy="4777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CCCCCC"/>
              </a:solidFill>
              <a:latin typeface="Arial"/>
              <a:ea typeface="Arial"/>
              <a:cs typeface="Arial"/>
              <a:sym typeface="Arial"/>
            </a:endParaRPr>
          </a:p>
        </p:txBody>
      </p:sp>
      <p:sp>
        <p:nvSpPr>
          <p:cNvPr id="113" name="Google Shape;113;p18"/>
          <p:cNvSpPr txBox="1">
            <a:spLocks noGrp="1"/>
          </p:cNvSpPr>
          <p:nvPr>
            <p:ph type="ctrTitle"/>
          </p:nvPr>
        </p:nvSpPr>
        <p:spPr>
          <a:xfrm flipH="1">
            <a:off x="3478967" y="2990967"/>
            <a:ext cx="3835600" cy="2561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CCCCCC"/>
              </a:buClr>
              <a:buSzPts val="3600"/>
              <a:buNone/>
              <a:defRPr sz="4800">
                <a:solidFill>
                  <a:srgbClr val="CCCCCC"/>
                </a:solidFill>
              </a:defRPr>
            </a:lvl1pPr>
            <a:lvl2pPr lvl="1" algn="r">
              <a:lnSpc>
                <a:spcPct val="100000"/>
              </a:lnSpc>
              <a:spcBef>
                <a:spcPts val="0"/>
              </a:spcBef>
              <a:spcAft>
                <a:spcPts val="0"/>
              </a:spcAft>
              <a:buClr>
                <a:srgbClr val="CCCCCC"/>
              </a:buClr>
              <a:buSzPts val="6500"/>
              <a:buNone/>
              <a:defRPr sz="8666">
                <a:solidFill>
                  <a:srgbClr val="CCCCCC"/>
                </a:solidFill>
              </a:defRPr>
            </a:lvl2pPr>
            <a:lvl3pPr lvl="2" algn="r">
              <a:lnSpc>
                <a:spcPct val="100000"/>
              </a:lnSpc>
              <a:spcBef>
                <a:spcPts val="0"/>
              </a:spcBef>
              <a:spcAft>
                <a:spcPts val="0"/>
              </a:spcAft>
              <a:buClr>
                <a:srgbClr val="CCCCCC"/>
              </a:buClr>
              <a:buSzPts val="6500"/>
              <a:buNone/>
              <a:defRPr sz="8666">
                <a:solidFill>
                  <a:srgbClr val="CCCCCC"/>
                </a:solidFill>
              </a:defRPr>
            </a:lvl3pPr>
            <a:lvl4pPr lvl="3" algn="r">
              <a:lnSpc>
                <a:spcPct val="100000"/>
              </a:lnSpc>
              <a:spcBef>
                <a:spcPts val="0"/>
              </a:spcBef>
              <a:spcAft>
                <a:spcPts val="0"/>
              </a:spcAft>
              <a:buClr>
                <a:srgbClr val="CCCCCC"/>
              </a:buClr>
              <a:buSzPts val="6500"/>
              <a:buNone/>
              <a:defRPr sz="8666">
                <a:solidFill>
                  <a:srgbClr val="CCCCCC"/>
                </a:solidFill>
              </a:defRPr>
            </a:lvl4pPr>
            <a:lvl5pPr lvl="4" algn="r">
              <a:lnSpc>
                <a:spcPct val="100000"/>
              </a:lnSpc>
              <a:spcBef>
                <a:spcPts val="0"/>
              </a:spcBef>
              <a:spcAft>
                <a:spcPts val="0"/>
              </a:spcAft>
              <a:buClr>
                <a:srgbClr val="CCCCCC"/>
              </a:buClr>
              <a:buSzPts val="6500"/>
              <a:buNone/>
              <a:defRPr sz="8666">
                <a:solidFill>
                  <a:srgbClr val="CCCCCC"/>
                </a:solidFill>
              </a:defRPr>
            </a:lvl5pPr>
            <a:lvl6pPr lvl="5" algn="r">
              <a:lnSpc>
                <a:spcPct val="100000"/>
              </a:lnSpc>
              <a:spcBef>
                <a:spcPts val="0"/>
              </a:spcBef>
              <a:spcAft>
                <a:spcPts val="0"/>
              </a:spcAft>
              <a:buClr>
                <a:srgbClr val="CCCCCC"/>
              </a:buClr>
              <a:buSzPts val="6500"/>
              <a:buNone/>
              <a:defRPr sz="8666">
                <a:solidFill>
                  <a:srgbClr val="CCCCCC"/>
                </a:solidFill>
              </a:defRPr>
            </a:lvl6pPr>
            <a:lvl7pPr lvl="6" algn="r">
              <a:lnSpc>
                <a:spcPct val="100000"/>
              </a:lnSpc>
              <a:spcBef>
                <a:spcPts val="0"/>
              </a:spcBef>
              <a:spcAft>
                <a:spcPts val="0"/>
              </a:spcAft>
              <a:buClr>
                <a:srgbClr val="CCCCCC"/>
              </a:buClr>
              <a:buSzPts val="6500"/>
              <a:buNone/>
              <a:defRPr sz="8666">
                <a:solidFill>
                  <a:srgbClr val="CCCCCC"/>
                </a:solidFill>
              </a:defRPr>
            </a:lvl7pPr>
            <a:lvl8pPr lvl="7" algn="r">
              <a:lnSpc>
                <a:spcPct val="100000"/>
              </a:lnSpc>
              <a:spcBef>
                <a:spcPts val="0"/>
              </a:spcBef>
              <a:spcAft>
                <a:spcPts val="0"/>
              </a:spcAft>
              <a:buClr>
                <a:srgbClr val="CCCCCC"/>
              </a:buClr>
              <a:buSzPts val="6500"/>
              <a:buNone/>
              <a:defRPr sz="8666">
                <a:solidFill>
                  <a:srgbClr val="CCCCCC"/>
                </a:solidFill>
              </a:defRPr>
            </a:lvl8pPr>
            <a:lvl9pPr lvl="8" algn="r">
              <a:lnSpc>
                <a:spcPct val="100000"/>
              </a:lnSpc>
              <a:spcBef>
                <a:spcPts val="0"/>
              </a:spcBef>
              <a:spcAft>
                <a:spcPts val="0"/>
              </a:spcAft>
              <a:buClr>
                <a:srgbClr val="CCCCCC"/>
              </a:buClr>
              <a:buSzPts val="6500"/>
              <a:buNone/>
              <a:defRPr sz="8666">
                <a:solidFill>
                  <a:srgbClr val="CCCCCC"/>
                </a:solidFill>
              </a:defRPr>
            </a:lvl9pPr>
          </a:lstStyle>
          <a:p>
            <a:endParaRPr/>
          </a:p>
        </p:txBody>
      </p:sp>
      <p:sp>
        <p:nvSpPr>
          <p:cNvPr id="114" name="Google Shape;114;p18"/>
          <p:cNvSpPr txBox="1">
            <a:spLocks noGrp="1"/>
          </p:cNvSpPr>
          <p:nvPr>
            <p:ph type="title" idx="2"/>
          </p:nvPr>
        </p:nvSpPr>
        <p:spPr>
          <a:xfrm flipH="1">
            <a:off x="4685400" y="3225767"/>
            <a:ext cx="5984400" cy="216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CCCCCC"/>
              </a:buClr>
              <a:buSzPts val="16000"/>
              <a:buNone/>
              <a:defRPr sz="21333">
                <a:solidFill>
                  <a:srgbClr val="CCCCCC"/>
                </a:solidFill>
              </a:defRPr>
            </a:lvl1pPr>
            <a:lvl2pPr lvl="1"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110369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line design 5">
  <p:cSld name="Headline design 5">
    <p:spTree>
      <p:nvGrpSpPr>
        <p:cNvPr id="1" name="Shape 115"/>
        <p:cNvGrpSpPr/>
        <p:nvPr/>
      </p:nvGrpSpPr>
      <p:grpSpPr>
        <a:xfrm>
          <a:off x="0" y="0"/>
          <a:ext cx="0" cy="0"/>
          <a:chOff x="0" y="0"/>
          <a:chExt cx="0" cy="0"/>
        </a:xfrm>
      </p:grpSpPr>
      <p:sp>
        <p:nvSpPr>
          <p:cNvPr id="116" name="Google Shape;116;p19"/>
          <p:cNvSpPr txBox="1">
            <a:spLocks noGrp="1"/>
          </p:cNvSpPr>
          <p:nvPr>
            <p:ph type="ctrTitle"/>
          </p:nvPr>
        </p:nvSpPr>
        <p:spPr>
          <a:xfrm flipH="1">
            <a:off x="5468967" y="2990967"/>
            <a:ext cx="3674400" cy="256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CCCCCC"/>
              </a:buClr>
              <a:buSzPts val="3600"/>
              <a:buNone/>
              <a:defRPr sz="4800">
                <a:solidFill>
                  <a:srgbClr val="CCCCCC"/>
                </a:solidFill>
              </a:defRPr>
            </a:lvl1pPr>
            <a:lvl2pPr lvl="1" algn="l">
              <a:lnSpc>
                <a:spcPct val="100000"/>
              </a:lnSpc>
              <a:spcBef>
                <a:spcPts val="0"/>
              </a:spcBef>
              <a:spcAft>
                <a:spcPts val="0"/>
              </a:spcAft>
              <a:buClr>
                <a:srgbClr val="CCCCCC"/>
              </a:buClr>
              <a:buSzPts val="6500"/>
              <a:buNone/>
              <a:defRPr sz="8666">
                <a:solidFill>
                  <a:srgbClr val="CCCCCC"/>
                </a:solidFill>
              </a:defRPr>
            </a:lvl2pPr>
            <a:lvl3pPr lvl="2" algn="l">
              <a:lnSpc>
                <a:spcPct val="100000"/>
              </a:lnSpc>
              <a:spcBef>
                <a:spcPts val="0"/>
              </a:spcBef>
              <a:spcAft>
                <a:spcPts val="0"/>
              </a:spcAft>
              <a:buClr>
                <a:srgbClr val="CCCCCC"/>
              </a:buClr>
              <a:buSzPts val="6500"/>
              <a:buNone/>
              <a:defRPr sz="8666">
                <a:solidFill>
                  <a:srgbClr val="CCCCCC"/>
                </a:solidFill>
              </a:defRPr>
            </a:lvl3pPr>
            <a:lvl4pPr lvl="3" algn="l">
              <a:lnSpc>
                <a:spcPct val="100000"/>
              </a:lnSpc>
              <a:spcBef>
                <a:spcPts val="0"/>
              </a:spcBef>
              <a:spcAft>
                <a:spcPts val="0"/>
              </a:spcAft>
              <a:buClr>
                <a:srgbClr val="CCCCCC"/>
              </a:buClr>
              <a:buSzPts val="6500"/>
              <a:buNone/>
              <a:defRPr sz="8666">
                <a:solidFill>
                  <a:srgbClr val="CCCCCC"/>
                </a:solidFill>
              </a:defRPr>
            </a:lvl4pPr>
            <a:lvl5pPr lvl="4" algn="l">
              <a:lnSpc>
                <a:spcPct val="100000"/>
              </a:lnSpc>
              <a:spcBef>
                <a:spcPts val="0"/>
              </a:spcBef>
              <a:spcAft>
                <a:spcPts val="0"/>
              </a:spcAft>
              <a:buClr>
                <a:srgbClr val="CCCCCC"/>
              </a:buClr>
              <a:buSzPts val="6500"/>
              <a:buNone/>
              <a:defRPr sz="8666">
                <a:solidFill>
                  <a:srgbClr val="CCCCCC"/>
                </a:solidFill>
              </a:defRPr>
            </a:lvl5pPr>
            <a:lvl6pPr lvl="5" algn="l">
              <a:lnSpc>
                <a:spcPct val="100000"/>
              </a:lnSpc>
              <a:spcBef>
                <a:spcPts val="0"/>
              </a:spcBef>
              <a:spcAft>
                <a:spcPts val="0"/>
              </a:spcAft>
              <a:buClr>
                <a:srgbClr val="CCCCCC"/>
              </a:buClr>
              <a:buSzPts val="6500"/>
              <a:buNone/>
              <a:defRPr sz="8666">
                <a:solidFill>
                  <a:srgbClr val="CCCCCC"/>
                </a:solidFill>
              </a:defRPr>
            </a:lvl6pPr>
            <a:lvl7pPr lvl="6" algn="l">
              <a:lnSpc>
                <a:spcPct val="100000"/>
              </a:lnSpc>
              <a:spcBef>
                <a:spcPts val="0"/>
              </a:spcBef>
              <a:spcAft>
                <a:spcPts val="0"/>
              </a:spcAft>
              <a:buClr>
                <a:srgbClr val="CCCCCC"/>
              </a:buClr>
              <a:buSzPts val="6500"/>
              <a:buNone/>
              <a:defRPr sz="8666">
                <a:solidFill>
                  <a:srgbClr val="CCCCCC"/>
                </a:solidFill>
              </a:defRPr>
            </a:lvl7pPr>
            <a:lvl8pPr lvl="7" algn="l">
              <a:lnSpc>
                <a:spcPct val="100000"/>
              </a:lnSpc>
              <a:spcBef>
                <a:spcPts val="0"/>
              </a:spcBef>
              <a:spcAft>
                <a:spcPts val="0"/>
              </a:spcAft>
              <a:buClr>
                <a:srgbClr val="CCCCCC"/>
              </a:buClr>
              <a:buSzPts val="6500"/>
              <a:buNone/>
              <a:defRPr sz="8666">
                <a:solidFill>
                  <a:srgbClr val="CCCCCC"/>
                </a:solidFill>
              </a:defRPr>
            </a:lvl8pPr>
            <a:lvl9pPr lvl="8" algn="l">
              <a:lnSpc>
                <a:spcPct val="100000"/>
              </a:lnSpc>
              <a:spcBef>
                <a:spcPts val="0"/>
              </a:spcBef>
              <a:spcAft>
                <a:spcPts val="0"/>
              </a:spcAft>
              <a:buClr>
                <a:srgbClr val="CCCCCC"/>
              </a:buClr>
              <a:buSzPts val="6500"/>
              <a:buNone/>
              <a:defRPr sz="8666">
                <a:solidFill>
                  <a:srgbClr val="CCCCCC"/>
                </a:solidFill>
              </a:defRPr>
            </a:lvl9pPr>
          </a:lstStyle>
          <a:p>
            <a:endParaRPr/>
          </a:p>
        </p:txBody>
      </p:sp>
      <p:sp>
        <p:nvSpPr>
          <p:cNvPr id="117" name="Google Shape;117;p19"/>
          <p:cNvSpPr txBox="1">
            <a:spLocks noGrp="1"/>
          </p:cNvSpPr>
          <p:nvPr>
            <p:ph type="title" idx="2"/>
          </p:nvPr>
        </p:nvSpPr>
        <p:spPr>
          <a:xfrm flipH="1">
            <a:off x="-689933" y="3225767"/>
            <a:ext cx="5984400" cy="216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CCCCCC"/>
              </a:buClr>
              <a:buSzPts val="16000"/>
              <a:buNone/>
              <a:defRPr sz="21333">
                <a:solidFill>
                  <a:srgbClr val="CCCCCC"/>
                </a:solidFill>
              </a:defRPr>
            </a:lvl1pPr>
            <a:lvl2pPr lvl="1"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9pPr>
          </a:lstStyle>
          <a:p>
            <a:endParaRPr/>
          </a:p>
        </p:txBody>
      </p:sp>
      <p:sp>
        <p:nvSpPr>
          <p:cNvPr id="118" name="Google Shape;118;p19"/>
          <p:cNvSpPr/>
          <p:nvPr/>
        </p:nvSpPr>
        <p:spPr>
          <a:xfrm>
            <a:off x="3479067" y="1004167"/>
            <a:ext cx="5465600" cy="4777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CCCCCC"/>
              </a:solidFill>
              <a:latin typeface="Arial"/>
              <a:ea typeface="Arial"/>
              <a:cs typeface="Arial"/>
              <a:sym typeface="Arial"/>
            </a:endParaRPr>
          </a:p>
        </p:txBody>
      </p:sp>
    </p:spTree>
    <p:extLst>
      <p:ext uri="{BB962C8B-B14F-4D97-AF65-F5344CB8AC3E}">
        <p14:creationId xmlns:p14="http://schemas.microsoft.com/office/powerpoint/2010/main" val="2086842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design 6">
  <p:cSld name="Headline design 6">
    <p:spTree>
      <p:nvGrpSpPr>
        <p:cNvPr id="1" name="Shape 119"/>
        <p:cNvGrpSpPr/>
        <p:nvPr/>
      </p:nvGrpSpPr>
      <p:grpSpPr>
        <a:xfrm>
          <a:off x="0" y="0"/>
          <a:ext cx="0" cy="0"/>
          <a:chOff x="0" y="0"/>
          <a:chExt cx="0" cy="0"/>
        </a:xfrm>
      </p:grpSpPr>
      <p:sp>
        <p:nvSpPr>
          <p:cNvPr id="120" name="Google Shape;120;p20"/>
          <p:cNvSpPr/>
          <p:nvPr/>
        </p:nvSpPr>
        <p:spPr>
          <a:xfrm>
            <a:off x="3363200" y="1004167"/>
            <a:ext cx="5465600" cy="4777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D9D9D9"/>
              </a:solidFill>
              <a:latin typeface="Arial"/>
              <a:ea typeface="Arial"/>
              <a:cs typeface="Arial"/>
              <a:sym typeface="Arial"/>
            </a:endParaRPr>
          </a:p>
        </p:txBody>
      </p:sp>
      <p:sp>
        <p:nvSpPr>
          <p:cNvPr id="121" name="Google Shape;121;p20"/>
          <p:cNvSpPr txBox="1">
            <a:spLocks noGrp="1"/>
          </p:cNvSpPr>
          <p:nvPr>
            <p:ph type="ctrTitle"/>
          </p:nvPr>
        </p:nvSpPr>
        <p:spPr>
          <a:xfrm flipH="1">
            <a:off x="3478967" y="2990967"/>
            <a:ext cx="3835600" cy="2561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D9D9D9"/>
              </a:buClr>
              <a:buSzPts val="3600"/>
              <a:buNone/>
              <a:defRPr sz="4800">
                <a:solidFill>
                  <a:srgbClr val="D9D9D9"/>
                </a:solidFill>
              </a:defRPr>
            </a:lvl1pPr>
            <a:lvl2pPr lvl="1" algn="r">
              <a:lnSpc>
                <a:spcPct val="100000"/>
              </a:lnSpc>
              <a:spcBef>
                <a:spcPts val="0"/>
              </a:spcBef>
              <a:spcAft>
                <a:spcPts val="0"/>
              </a:spcAft>
              <a:buClr>
                <a:srgbClr val="D9D9D9"/>
              </a:buClr>
              <a:buSzPts val="6500"/>
              <a:buNone/>
              <a:defRPr sz="8666">
                <a:solidFill>
                  <a:srgbClr val="D9D9D9"/>
                </a:solidFill>
              </a:defRPr>
            </a:lvl2pPr>
            <a:lvl3pPr lvl="2" algn="r">
              <a:lnSpc>
                <a:spcPct val="100000"/>
              </a:lnSpc>
              <a:spcBef>
                <a:spcPts val="0"/>
              </a:spcBef>
              <a:spcAft>
                <a:spcPts val="0"/>
              </a:spcAft>
              <a:buClr>
                <a:srgbClr val="D9D9D9"/>
              </a:buClr>
              <a:buSzPts val="6500"/>
              <a:buNone/>
              <a:defRPr sz="8666">
                <a:solidFill>
                  <a:srgbClr val="D9D9D9"/>
                </a:solidFill>
              </a:defRPr>
            </a:lvl3pPr>
            <a:lvl4pPr lvl="3" algn="r">
              <a:lnSpc>
                <a:spcPct val="100000"/>
              </a:lnSpc>
              <a:spcBef>
                <a:spcPts val="0"/>
              </a:spcBef>
              <a:spcAft>
                <a:spcPts val="0"/>
              </a:spcAft>
              <a:buClr>
                <a:srgbClr val="D9D9D9"/>
              </a:buClr>
              <a:buSzPts val="6500"/>
              <a:buNone/>
              <a:defRPr sz="8666">
                <a:solidFill>
                  <a:srgbClr val="D9D9D9"/>
                </a:solidFill>
              </a:defRPr>
            </a:lvl4pPr>
            <a:lvl5pPr lvl="4" algn="r">
              <a:lnSpc>
                <a:spcPct val="100000"/>
              </a:lnSpc>
              <a:spcBef>
                <a:spcPts val="0"/>
              </a:spcBef>
              <a:spcAft>
                <a:spcPts val="0"/>
              </a:spcAft>
              <a:buClr>
                <a:srgbClr val="D9D9D9"/>
              </a:buClr>
              <a:buSzPts val="6500"/>
              <a:buNone/>
              <a:defRPr sz="8666">
                <a:solidFill>
                  <a:srgbClr val="D9D9D9"/>
                </a:solidFill>
              </a:defRPr>
            </a:lvl5pPr>
            <a:lvl6pPr lvl="5" algn="r">
              <a:lnSpc>
                <a:spcPct val="100000"/>
              </a:lnSpc>
              <a:spcBef>
                <a:spcPts val="0"/>
              </a:spcBef>
              <a:spcAft>
                <a:spcPts val="0"/>
              </a:spcAft>
              <a:buClr>
                <a:srgbClr val="D9D9D9"/>
              </a:buClr>
              <a:buSzPts val="6500"/>
              <a:buNone/>
              <a:defRPr sz="8666">
                <a:solidFill>
                  <a:srgbClr val="D9D9D9"/>
                </a:solidFill>
              </a:defRPr>
            </a:lvl6pPr>
            <a:lvl7pPr lvl="6" algn="r">
              <a:lnSpc>
                <a:spcPct val="100000"/>
              </a:lnSpc>
              <a:spcBef>
                <a:spcPts val="0"/>
              </a:spcBef>
              <a:spcAft>
                <a:spcPts val="0"/>
              </a:spcAft>
              <a:buClr>
                <a:srgbClr val="D9D9D9"/>
              </a:buClr>
              <a:buSzPts val="6500"/>
              <a:buNone/>
              <a:defRPr sz="8666">
                <a:solidFill>
                  <a:srgbClr val="D9D9D9"/>
                </a:solidFill>
              </a:defRPr>
            </a:lvl7pPr>
            <a:lvl8pPr lvl="7" algn="r">
              <a:lnSpc>
                <a:spcPct val="100000"/>
              </a:lnSpc>
              <a:spcBef>
                <a:spcPts val="0"/>
              </a:spcBef>
              <a:spcAft>
                <a:spcPts val="0"/>
              </a:spcAft>
              <a:buClr>
                <a:srgbClr val="D9D9D9"/>
              </a:buClr>
              <a:buSzPts val="6500"/>
              <a:buNone/>
              <a:defRPr sz="8666">
                <a:solidFill>
                  <a:srgbClr val="D9D9D9"/>
                </a:solidFill>
              </a:defRPr>
            </a:lvl8pPr>
            <a:lvl9pPr lvl="8" algn="r">
              <a:lnSpc>
                <a:spcPct val="100000"/>
              </a:lnSpc>
              <a:spcBef>
                <a:spcPts val="0"/>
              </a:spcBef>
              <a:spcAft>
                <a:spcPts val="0"/>
              </a:spcAft>
              <a:buClr>
                <a:srgbClr val="D9D9D9"/>
              </a:buClr>
              <a:buSzPts val="6500"/>
              <a:buNone/>
              <a:defRPr sz="8666">
                <a:solidFill>
                  <a:srgbClr val="D9D9D9"/>
                </a:solidFill>
              </a:defRPr>
            </a:lvl9pPr>
          </a:lstStyle>
          <a:p>
            <a:endParaRPr/>
          </a:p>
        </p:txBody>
      </p:sp>
      <p:sp>
        <p:nvSpPr>
          <p:cNvPr id="122" name="Google Shape;122;p20"/>
          <p:cNvSpPr txBox="1">
            <a:spLocks noGrp="1"/>
          </p:cNvSpPr>
          <p:nvPr>
            <p:ph type="title" idx="2"/>
          </p:nvPr>
        </p:nvSpPr>
        <p:spPr>
          <a:xfrm flipH="1">
            <a:off x="4685400" y="3225767"/>
            <a:ext cx="5984400" cy="216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D9D9D9"/>
              </a:buClr>
              <a:buSzPts val="16000"/>
              <a:buNone/>
              <a:defRPr sz="21333">
                <a:solidFill>
                  <a:srgbClr val="D9D9D9"/>
                </a:solidFill>
              </a:defRPr>
            </a:lvl1pPr>
            <a:lvl2pPr lvl="1"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D9D9D9"/>
              </a:buClr>
              <a:buSzPts val="14000"/>
              <a:buFont typeface="Fira Sans Extra Condensed Medium"/>
              <a:buNone/>
              <a:defRPr sz="18666">
                <a:solidFill>
                  <a:srgbClr val="D9D9D9"/>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2509590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2235399" y="2831200"/>
            <a:ext cx="3796000" cy="1195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B7B7B7"/>
              </a:buClr>
              <a:buSzPts val="2800"/>
              <a:buNone/>
              <a:defRPr>
                <a:solidFill>
                  <a:srgbClr val="B7B7B7"/>
                </a:solidFill>
              </a:defRPr>
            </a:lvl1pPr>
            <a:lvl2pPr lvl="1" algn="l">
              <a:lnSpc>
                <a:spcPct val="100000"/>
              </a:lnSpc>
              <a:spcBef>
                <a:spcPts val="0"/>
              </a:spcBef>
              <a:spcAft>
                <a:spcPts val="0"/>
              </a:spcAft>
              <a:buClr>
                <a:srgbClr val="B7B7B7"/>
              </a:buClr>
              <a:buSzPts val="2800"/>
              <a:buNone/>
              <a:defRPr>
                <a:solidFill>
                  <a:srgbClr val="B7B7B7"/>
                </a:solidFill>
              </a:defRPr>
            </a:lvl2pPr>
            <a:lvl3pPr lvl="2" algn="l">
              <a:lnSpc>
                <a:spcPct val="100000"/>
              </a:lnSpc>
              <a:spcBef>
                <a:spcPts val="0"/>
              </a:spcBef>
              <a:spcAft>
                <a:spcPts val="0"/>
              </a:spcAft>
              <a:buClr>
                <a:srgbClr val="B7B7B7"/>
              </a:buClr>
              <a:buSzPts val="2800"/>
              <a:buNone/>
              <a:defRPr>
                <a:solidFill>
                  <a:srgbClr val="B7B7B7"/>
                </a:solidFill>
              </a:defRPr>
            </a:lvl3pPr>
            <a:lvl4pPr lvl="3" algn="l">
              <a:lnSpc>
                <a:spcPct val="100000"/>
              </a:lnSpc>
              <a:spcBef>
                <a:spcPts val="0"/>
              </a:spcBef>
              <a:spcAft>
                <a:spcPts val="0"/>
              </a:spcAft>
              <a:buClr>
                <a:srgbClr val="B7B7B7"/>
              </a:buClr>
              <a:buSzPts val="2800"/>
              <a:buNone/>
              <a:defRPr>
                <a:solidFill>
                  <a:srgbClr val="B7B7B7"/>
                </a:solidFill>
              </a:defRPr>
            </a:lvl4pPr>
            <a:lvl5pPr lvl="4" algn="l">
              <a:lnSpc>
                <a:spcPct val="100000"/>
              </a:lnSpc>
              <a:spcBef>
                <a:spcPts val="0"/>
              </a:spcBef>
              <a:spcAft>
                <a:spcPts val="0"/>
              </a:spcAft>
              <a:buClr>
                <a:srgbClr val="B7B7B7"/>
              </a:buClr>
              <a:buSzPts val="2800"/>
              <a:buNone/>
              <a:defRPr>
                <a:solidFill>
                  <a:srgbClr val="B7B7B7"/>
                </a:solidFill>
              </a:defRPr>
            </a:lvl5pPr>
            <a:lvl6pPr lvl="5" algn="l">
              <a:lnSpc>
                <a:spcPct val="100000"/>
              </a:lnSpc>
              <a:spcBef>
                <a:spcPts val="0"/>
              </a:spcBef>
              <a:spcAft>
                <a:spcPts val="0"/>
              </a:spcAft>
              <a:buClr>
                <a:srgbClr val="B7B7B7"/>
              </a:buClr>
              <a:buSzPts val="2800"/>
              <a:buNone/>
              <a:defRPr>
                <a:solidFill>
                  <a:srgbClr val="B7B7B7"/>
                </a:solidFill>
              </a:defRPr>
            </a:lvl6pPr>
            <a:lvl7pPr lvl="6" algn="l">
              <a:lnSpc>
                <a:spcPct val="100000"/>
              </a:lnSpc>
              <a:spcBef>
                <a:spcPts val="0"/>
              </a:spcBef>
              <a:spcAft>
                <a:spcPts val="0"/>
              </a:spcAft>
              <a:buClr>
                <a:srgbClr val="B7B7B7"/>
              </a:buClr>
              <a:buSzPts val="2800"/>
              <a:buNone/>
              <a:defRPr>
                <a:solidFill>
                  <a:srgbClr val="B7B7B7"/>
                </a:solidFill>
              </a:defRPr>
            </a:lvl7pPr>
            <a:lvl8pPr lvl="7" algn="l">
              <a:lnSpc>
                <a:spcPct val="100000"/>
              </a:lnSpc>
              <a:spcBef>
                <a:spcPts val="0"/>
              </a:spcBef>
              <a:spcAft>
                <a:spcPts val="0"/>
              </a:spcAft>
              <a:buClr>
                <a:srgbClr val="B7B7B7"/>
              </a:buClr>
              <a:buSzPts val="2800"/>
              <a:buNone/>
              <a:defRPr>
                <a:solidFill>
                  <a:srgbClr val="B7B7B7"/>
                </a:solidFill>
              </a:defRPr>
            </a:lvl8pPr>
            <a:lvl9pPr lvl="8" algn="l">
              <a:lnSpc>
                <a:spcPct val="100000"/>
              </a:lnSpc>
              <a:spcBef>
                <a:spcPts val="0"/>
              </a:spcBef>
              <a:spcAft>
                <a:spcPts val="0"/>
              </a:spcAft>
              <a:buClr>
                <a:srgbClr val="B7B7B7"/>
              </a:buClr>
              <a:buSzPts val="2800"/>
              <a:buNone/>
              <a:defRPr>
                <a:solidFill>
                  <a:srgbClr val="B7B7B7"/>
                </a:solidFill>
              </a:defRPr>
            </a:lvl9pPr>
          </a:lstStyle>
          <a:p>
            <a:endParaRPr/>
          </a:p>
        </p:txBody>
      </p:sp>
      <p:sp>
        <p:nvSpPr>
          <p:cNvPr id="125" name="Google Shape;125;p21"/>
          <p:cNvSpPr txBox="1">
            <a:spLocks noGrp="1"/>
          </p:cNvSpPr>
          <p:nvPr>
            <p:ph type="subTitle" idx="1"/>
          </p:nvPr>
        </p:nvSpPr>
        <p:spPr>
          <a:xfrm flipH="1">
            <a:off x="6694496" y="2649000"/>
            <a:ext cx="3508000" cy="1560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4898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redits">
  <p:cSld name="Credits">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856067" y="2846400"/>
            <a:ext cx="7077600" cy="4883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Clr>
                <a:srgbClr val="0B5394"/>
              </a:buClr>
              <a:buSzPts val="1200"/>
              <a:buChar char="●"/>
              <a:defRPr>
                <a:solidFill>
                  <a:srgbClr val="0B5394"/>
                </a:solidFill>
              </a:defRPr>
            </a:lvl1pPr>
            <a:lvl2pPr marL="1219170" lvl="1" indent="-406390" algn="l">
              <a:lnSpc>
                <a:spcPct val="115000"/>
              </a:lnSpc>
              <a:spcBef>
                <a:spcPts val="2133"/>
              </a:spcBef>
              <a:spcAft>
                <a:spcPts val="0"/>
              </a:spcAft>
              <a:buClr>
                <a:srgbClr val="0B5394"/>
              </a:buClr>
              <a:buSzPts val="1200"/>
              <a:buChar char="○"/>
              <a:defRPr>
                <a:solidFill>
                  <a:srgbClr val="0B5394"/>
                </a:solidFill>
              </a:defRPr>
            </a:lvl2pPr>
            <a:lvl3pPr marL="1828754" lvl="2" indent="-406390" algn="l">
              <a:lnSpc>
                <a:spcPct val="115000"/>
              </a:lnSpc>
              <a:spcBef>
                <a:spcPts val="2133"/>
              </a:spcBef>
              <a:spcAft>
                <a:spcPts val="0"/>
              </a:spcAft>
              <a:buClr>
                <a:srgbClr val="0B5394"/>
              </a:buClr>
              <a:buSzPts val="1200"/>
              <a:buChar char="■"/>
              <a:defRPr>
                <a:solidFill>
                  <a:srgbClr val="0B5394"/>
                </a:solidFill>
              </a:defRPr>
            </a:lvl3pPr>
            <a:lvl4pPr marL="2438339" lvl="3" indent="-406390" algn="l">
              <a:lnSpc>
                <a:spcPct val="115000"/>
              </a:lnSpc>
              <a:spcBef>
                <a:spcPts val="2133"/>
              </a:spcBef>
              <a:spcAft>
                <a:spcPts val="0"/>
              </a:spcAft>
              <a:buClr>
                <a:srgbClr val="0B5394"/>
              </a:buClr>
              <a:buSzPts val="1200"/>
              <a:buChar char="●"/>
              <a:defRPr>
                <a:solidFill>
                  <a:srgbClr val="0B5394"/>
                </a:solidFill>
              </a:defRPr>
            </a:lvl4pPr>
            <a:lvl5pPr marL="3047924" lvl="4" indent="-406390" algn="l">
              <a:lnSpc>
                <a:spcPct val="115000"/>
              </a:lnSpc>
              <a:spcBef>
                <a:spcPts val="2133"/>
              </a:spcBef>
              <a:spcAft>
                <a:spcPts val="0"/>
              </a:spcAft>
              <a:buClr>
                <a:srgbClr val="0B5394"/>
              </a:buClr>
              <a:buSzPts val="1200"/>
              <a:buChar char="○"/>
              <a:defRPr>
                <a:solidFill>
                  <a:srgbClr val="0B5394"/>
                </a:solidFill>
              </a:defRPr>
            </a:lvl5pPr>
            <a:lvl6pPr marL="3657509" lvl="5" indent="-406390" algn="l">
              <a:lnSpc>
                <a:spcPct val="115000"/>
              </a:lnSpc>
              <a:spcBef>
                <a:spcPts val="2133"/>
              </a:spcBef>
              <a:spcAft>
                <a:spcPts val="0"/>
              </a:spcAft>
              <a:buClr>
                <a:srgbClr val="0B5394"/>
              </a:buClr>
              <a:buSzPts val="1200"/>
              <a:buChar char="■"/>
              <a:defRPr>
                <a:solidFill>
                  <a:srgbClr val="0B5394"/>
                </a:solidFill>
              </a:defRPr>
            </a:lvl6pPr>
            <a:lvl7pPr marL="4267093" lvl="6" indent="-406390" algn="l">
              <a:lnSpc>
                <a:spcPct val="115000"/>
              </a:lnSpc>
              <a:spcBef>
                <a:spcPts val="2133"/>
              </a:spcBef>
              <a:spcAft>
                <a:spcPts val="0"/>
              </a:spcAft>
              <a:buClr>
                <a:srgbClr val="0B5394"/>
              </a:buClr>
              <a:buSzPts val="1200"/>
              <a:buChar char="●"/>
              <a:defRPr>
                <a:solidFill>
                  <a:srgbClr val="0B5394"/>
                </a:solidFill>
              </a:defRPr>
            </a:lvl7pPr>
            <a:lvl8pPr marL="4876678" lvl="7" indent="-406390" algn="l">
              <a:lnSpc>
                <a:spcPct val="115000"/>
              </a:lnSpc>
              <a:spcBef>
                <a:spcPts val="2133"/>
              </a:spcBef>
              <a:spcAft>
                <a:spcPts val="0"/>
              </a:spcAft>
              <a:buClr>
                <a:srgbClr val="0B5394"/>
              </a:buClr>
              <a:buSzPts val="1200"/>
              <a:buChar char="○"/>
              <a:defRPr>
                <a:solidFill>
                  <a:srgbClr val="0B5394"/>
                </a:solidFill>
              </a:defRPr>
            </a:lvl8pPr>
            <a:lvl9pPr marL="5486263" lvl="8" indent="-406390" algn="l">
              <a:lnSpc>
                <a:spcPct val="115000"/>
              </a:lnSpc>
              <a:spcBef>
                <a:spcPts val="2133"/>
              </a:spcBef>
              <a:spcAft>
                <a:spcPts val="2133"/>
              </a:spcAft>
              <a:buClr>
                <a:srgbClr val="0B5394"/>
              </a:buClr>
              <a:buSzPts val="1200"/>
              <a:buChar char="■"/>
              <a:defRPr>
                <a:solidFill>
                  <a:srgbClr val="0B5394"/>
                </a:solidFill>
              </a:defRPr>
            </a:lvl9pPr>
          </a:lstStyle>
          <a:p>
            <a:endParaRPr/>
          </a:p>
        </p:txBody>
      </p:sp>
      <p:sp>
        <p:nvSpPr>
          <p:cNvPr id="128" name="Google Shape;128;p22"/>
          <p:cNvSpPr txBox="1">
            <a:spLocks noGrp="1"/>
          </p:cNvSpPr>
          <p:nvPr>
            <p:ph type="ctrTitle"/>
          </p:nvPr>
        </p:nvSpPr>
        <p:spPr>
          <a:xfrm>
            <a:off x="964800" y="627500"/>
            <a:ext cx="27708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Tree>
    <p:extLst>
      <p:ext uri="{BB962C8B-B14F-4D97-AF65-F5344CB8AC3E}">
        <p14:creationId xmlns:p14="http://schemas.microsoft.com/office/powerpoint/2010/main" val="2549056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1453380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BLANK SLIDE">
    <p:bg>
      <p:bgPr>
        <a:solidFill>
          <a:schemeClr val="lt1"/>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18311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line design 1">
  <p:cSld name="Headline design 1">
    <p:spTree>
      <p:nvGrpSpPr>
        <p:cNvPr id="1" name="Shape 35"/>
        <p:cNvGrpSpPr/>
        <p:nvPr/>
      </p:nvGrpSpPr>
      <p:grpSpPr>
        <a:xfrm>
          <a:off x="0" y="0"/>
          <a:ext cx="0" cy="0"/>
          <a:chOff x="0" y="0"/>
          <a:chExt cx="0" cy="0"/>
        </a:xfrm>
      </p:grpSpPr>
      <p:sp>
        <p:nvSpPr>
          <p:cNvPr id="36" name="Google Shape;36;p4"/>
          <p:cNvSpPr txBox="1">
            <a:spLocks noGrp="1"/>
          </p:cNvSpPr>
          <p:nvPr>
            <p:ph type="ctrTitle"/>
          </p:nvPr>
        </p:nvSpPr>
        <p:spPr>
          <a:xfrm flipH="1">
            <a:off x="5468967" y="2990967"/>
            <a:ext cx="3674400" cy="2561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CCCCCC"/>
              </a:buClr>
              <a:buSzPts val="3600"/>
              <a:buNone/>
              <a:defRPr sz="4800">
                <a:solidFill>
                  <a:srgbClr val="CCCCCC"/>
                </a:solidFill>
              </a:defRPr>
            </a:lvl1pPr>
            <a:lvl2pPr lvl="1" algn="l">
              <a:lnSpc>
                <a:spcPct val="100000"/>
              </a:lnSpc>
              <a:spcBef>
                <a:spcPts val="0"/>
              </a:spcBef>
              <a:spcAft>
                <a:spcPts val="0"/>
              </a:spcAft>
              <a:buClr>
                <a:srgbClr val="CCCCCC"/>
              </a:buClr>
              <a:buSzPts val="6500"/>
              <a:buNone/>
              <a:defRPr sz="8666">
                <a:solidFill>
                  <a:srgbClr val="CCCCCC"/>
                </a:solidFill>
              </a:defRPr>
            </a:lvl2pPr>
            <a:lvl3pPr lvl="2" algn="l">
              <a:lnSpc>
                <a:spcPct val="100000"/>
              </a:lnSpc>
              <a:spcBef>
                <a:spcPts val="0"/>
              </a:spcBef>
              <a:spcAft>
                <a:spcPts val="0"/>
              </a:spcAft>
              <a:buClr>
                <a:srgbClr val="CCCCCC"/>
              </a:buClr>
              <a:buSzPts val="6500"/>
              <a:buNone/>
              <a:defRPr sz="8666">
                <a:solidFill>
                  <a:srgbClr val="CCCCCC"/>
                </a:solidFill>
              </a:defRPr>
            </a:lvl3pPr>
            <a:lvl4pPr lvl="3" algn="l">
              <a:lnSpc>
                <a:spcPct val="100000"/>
              </a:lnSpc>
              <a:spcBef>
                <a:spcPts val="0"/>
              </a:spcBef>
              <a:spcAft>
                <a:spcPts val="0"/>
              </a:spcAft>
              <a:buClr>
                <a:srgbClr val="CCCCCC"/>
              </a:buClr>
              <a:buSzPts val="6500"/>
              <a:buNone/>
              <a:defRPr sz="8666">
                <a:solidFill>
                  <a:srgbClr val="CCCCCC"/>
                </a:solidFill>
              </a:defRPr>
            </a:lvl4pPr>
            <a:lvl5pPr lvl="4" algn="l">
              <a:lnSpc>
                <a:spcPct val="100000"/>
              </a:lnSpc>
              <a:spcBef>
                <a:spcPts val="0"/>
              </a:spcBef>
              <a:spcAft>
                <a:spcPts val="0"/>
              </a:spcAft>
              <a:buClr>
                <a:srgbClr val="CCCCCC"/>
              </a:buClr>
              <a:buSzPts val="6500"/>
              <a:buNone/>
              <a:defRPr sz="8666">
                <a:solidFill>
                  <a:srgbClr val="CCCCCC"/>
                </a:solidFill>
              </a:defRPr>
            </a:lvl5pPr>
            <a:lvl6pPr lvl="5" algn="l">
              <a:lnSpc>
                <a:spcPct val="100000"/>
              </a:lnSpc>
              <a:spcBef>
                <a:spcPts val="0"/>
              </a:spcBef>
              <a:spcAft>
                <a:spcPts val="0"/>
              </a:spcAft>
              <a:buClr>
                <a:srgbClr val="CCCCCC"/>
              </a:buClr>
              <a:buSzPts val="6500"/>
              <a:buNone/>
              <a:defRPr sz="8666">
                <a:solidFill>
                  <a:srgbClr val="CCCCCC"/>
                </a:solidFill>
              </a:defRPr>
            </a:lvl6pPr>
            <a:lvl7pPr lvl="6" algn="l">
              <a:lnSpc>
                <a:spcPct val="100000"/>
              </a:lnSpc>
              <a:spcBef>
                <a:spcPts val="0"/>
              </a:spcBef>
              <a:spcAft>
                <a:spcPts val="0"/>
              </a:spcAft>
              <a:buClr>
                <a:srgbClr val="CCCCCC"/>
              </a:buClr>
              <a:buSzPts val="6500"/>
              <a:buNone/>
              <a:defRPr sz="8666">
                <a:solidFill>
                  <a:srgbClr val="CCCCCC"/>
                </a:solidFill>
              </a:defRPr>
            </a:lvl7pPr>
            <a:lvl8pPr lvl="7" algn="l">
              <a:lnSpc>
                <a:spcPct val="100000"/>
              </a:lnSpc>
              <a:spcBef>
                <a:spcPts val="0"/>
              </a:spcBef>
              <a:spcAft>
                <a:spcPts val="0"/>
              </a:spcAft>
              <a:buClr>
                <a:srgbClr val="CCCCCC"/>
              </a:buClr>
              <a:buSzPts val="6500"/>
              <a:buNone/>
              <a:defRPr sz="8666">
                <a:solidFill>
                  <a:srgbClr val="CCCCCC"/>
                </a:solidFill>
              </a:defRPr>
            </a:lvl8pPr>
            <a:lvl9pPr lvl="8" algn="l">
              <a:lnSpc>
                <a:spcPct val="100000"/>
              </a:lnSpc>
              <a:spcBef>
                <a:spcPts val="0"/>
              </a:spcBef>
              <a:spcAft>
                <a:spcPts val="0"/>
              </a:spcAft>
              <a:buClr>
                <a:srgbClr val="CCCCCC"/>
              </a:buClr>
              <a:buSzPts val="6500"/>
              <a:buNone/>
              <a:defRPr sz="8666">
                <a:solidFill>
                  <a:srgbClr val="CCCCCC"/>
                </a:solidFill>
              </a:defRPr>
            </a:lvl9pPr>
          </a:lstStyle>
          <a:p>
            <a:endParaRPr/>
          </a:p>
        </p:txBody>
      </p:sp>
      <p:sp>
        <p:nvSpPr>
          <p:cNvPr id="37" name="Google Shape;37;p4"/>
          <p:cNvSpPr txBox="1">
            <a:spLocks noGrp="1"/>
          </p:cNvSpPr>
          <p:nvPr>
            <p:ph type="title" idx="2"/>
          </p:nvPr>
        </p:nvSpPr>
        <p:spPr>
          <a:xfrm flipH="1">
            <a:off x="-994733" y="3225767"/>
            <a:ext cx="5984400" cy="2163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CCCCCC"/>
              </a:buClr>
              <a:buSzPts val="16000"/>
              <a:buNone/>
              <a:defRPr sz="21333">
                <a:solidFill>
                  <a:srgbClr val="CCCCCC"/>
                </a:solidFill>
              </a:defRPr>
            </a:lvl1pPr>
            <a:lvl2pPr lvl="1"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CCCCCC"/>
              </a:buClr>
              <a:buSzPts val="14000"/>
              <a:buFont typeface="Fira Sans Extra Condensed Medium"/>
              <a:buNone/>
              <a:defRPr sz="18666">
                <a:solidFill>
                  <a:srgbClr val="CCCCCC"/>
                </a:solidFill>
                <a:latin typeface="Fira Sans Extra Condensed Medium"/>
                <a:ea typeface="Fira Sans Extra Condensed Medium"/>
                <a:cs typeface="Fira Sans Extra Condensed Medium"/>
                <a:sym typeface="Fira Sans Extra Condensed Medium"/>
              </a:defRPr>
            </a:lvl9pPr>
          </a:lstStyle>
          <a:p>
            <a:endParaRPr/>
          </a:p>
        </p:txBody>
      </p:sp>
      <p:sp>
        <p:nvSpPr>
          <p:cNvPr id="38" name="Google Shape;38;p4"/>
          <p:cNvSpPr/>
          <p:nvPr/>
        </p:nvSpPr>
        <p:spPr>
          <a:xfrm>
            <a:off x="3363200" y="1004167"/>
            <a:ext cx="5465600" cy="47776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CCCCCC"/>
              </a:solidFill>
              <a:latin typeface="Arial"/>
              <a:ea typeface="Arial"/>
              <a:cs typeface="Arial"/>
              <a:sym typeface="Arial"/>
            </a:endParaRPr>
          </a:p>
        </p:txBody>
      </p:sp>
    </p:spTree>
    <p:extLst>
      <p:ext uri="{BB962C8B-B14F-4D97-AF65-F5344CB8AC3E}">
        <p14:creationId xmlns:p14="http://schemas.microsoft.com/office/powerpoint/2010/main" val="3381346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1_Blank slide">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2316396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654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8E210FC-A449-4BF4-A850-DC6C2145647C}"/>
              </a:ext>
            </a:extLst>
          </p:cNvPr>
          <p:cNvSpPr>
            <a:spLocks noGrp="1"/>
          </p:cNvSpPr>
          <p:nvPr>
            <p:ph type="pic" sz="quarter" idx="12"/>
          </p:nvPr>
        </p:nvSpPr>
        <p:spPr>
          <a:xfrm>
            <a:off x="1" y="0"/>
            <a:ext cx="12408398" cy="6858000"/>
          </a:xfrm>
          <a:prstGeom prst="rect">
            <a:avLst/>
          </a:pr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0336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EC845F01-633D-468F-9CCD-35C6D435EB97}"/>
              </a:ext>
            </a:extLst>
          </p:cNvPr>
          <p:cNvSpPr>
            <a:spLocks noGrp="1"/>
          </p:cNvSpPr>
          <p:nvPr>
            <p:ph type="pic" sz="quarter" idx="16"/>
          </p:nvPr>
        </p:nvSpPr>
        <p:spPr>
          <a:xfrm flipH="1">
            <a:off x="6652926" y="2283989"/>
            <a:ext cx="1674425" cy="1636637"/>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9" name="Picture Placeholder 10">
            <a:extLst>
              <a:ext uri="{FF2B5EF4-FFF2-40B4-BE49-F238E27FC236}">
                <a16:creationId xmlns:a16="http://schemas.microsoft.com/office/drawing/2014/main" id="{96415374-E61F-465F-B204-1A2572E4F8C9}"/>
              </a:ext>
            </a:extLst>
          </p:cNvPr>
          <p:cNvSpPr>
            <a:spLocks noGrp="1"/>
          </p:cNvSpPr>
          <p:nvPr>
            <p:ph type="pic" sz="quarter" idx="17"/>
          </p:nvPr>
        </p:nvSpPr>
        <p:spPr>
          <a:xfrm flipH="1">
            <a:off x="3599812" y="2311392"/>
            <a:ext cx="1674425" cy="1636637"/>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10" name="Picture Placeholder 10">
            <a:extLst>
              <a:ext uri="{FF2B5EF4-FFF2-40B4-BE49-F238E27FC236}">
                <a16:creationId xmlns:a16="http://schemas.microsoft.com/office/drawing/2014/main" id="{F5C175AD-E3A4-4651-B445-A7AA14549D5D}"/>
              </a:ext>
            </a:extLst>
          </p:cNvPr>
          <p:cNvSpPr>
            <a:spLocks noGrp="1"/>
          </p:cNvSpPr>
          <p:nvPr>
            <p:ph type="pic" sz="quarter" idx="18"/>
          </p:nvPr>
        </p:nvSpPr>
        <p:spPr>
          <a:xfrm flipH="1">
            <a:off x="9706040" y="2253568"/>
            <a:ext cx="1674425" cy="1636637"/>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2" name="Picture Placeholder 10">
            <a:extLst>
              <a:ext uri="{FF2B5EF4-FFF2-40B4-BE49-F238E27FC236}">
                <a16:creationId xmlns:a16="http://schemas.microsoft.com/office/drawing/2014/main" id="{8CAA5CD3-73EB-1A91-95F5-62FE16A824B4}"/>
              </a:ext>
            </a:extLst>
          </p:cNvPr>
          <p:cNvSpPr>
            <a:spLocks noGrp="1"/>
          </p:cNvSpPr>
          <p:nvPr>
            <p:ph type="pic" sz="quarter" idx="19"/>
          </p:nvPr>
        </p:nvSpPr>
        <p:spPr>
          <a:xfrm flipH="1">
            <a:off x="460984" y="2311392"/>
            <a:ext cx="1674425" cy="1636637"/>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44592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68A9727-5EDA-4CBE-BFB1-2BCA352FFB68}"/>
              </a:ext>
            </a:extLst>
          </p:cNvPr>
          <p:cNvSpPr>
            <a:spLocks noGrp="1"/>
          </p:cNvSpPr>
          <p:nvPr>
            <p:ph type="pic" sz="quarter" idx="12"/>
          </p:nvPr>
        </p:nvSpPr>
        <p:spPr>
          <a:xfrm>
            <a:off x="0" y="0"/>
            <a:ext cx="4827154" cy="6858000"/>
          </a:xfrm>
          <a:custGeom>
            <a:avLst/>
            <a:gdLst>
              <a:gd name="connsiteX0" fmla="*/ 0 w 2193201"/>
              <a:gd name="connsiteY0" fmla="*/ 0 h 2193201"/>
              <a:gd name="connsiteX1" fmla="*/ 2193201 w 2193201"/>
              <a:gd name="connsiteY1" fmla="*/ 0 h 2193201"/>
              <a:gd name="connsiteX2" fmla="*/ 2193201 w 2193201"/>
              <a:gd name="connsiteY2" fmla="*/ 2193201 h 2193201"/>
              <a:gd name="connsiteX3" fmla="*/ 0 w 2193201"/>
              <a:gd name="connsiteY3" fmla="*/ 2193201 h 2193201"/>
            </a:gdLst>
            <a:ahLst/>
            <a:cxnLst>
              <a:cxn ang="0">
                <a:pos x="connsiteX0" y="connsiteY0"/>
              </a:cxn>
              <a:cxn ang="0">
                <a:pos x="connsiteX1" y="connsiteY1"/>
              </a:cxn>
              <a:cxn ang="0">
                <a:pos x="connsiteX2" y="connsiteY2"/>
              </a:cxn>
              <a:cxn ang="0">
                <a:pos x="connsiteX3" y="connsiteY3"/>
              </a:cxn>
            </a:cxnLst>
            <a:rect l="l" t="t" r="r" b="b"/>
            <a:pathLst>
              <a:path w="2193201" h="2193201">
                <a:moveTo>
                  <a:pt x="0" y="0"/>
                </a:moveTo>
                <a:lnTo>
                  <a:pt x="2193201" y="0"/>
                </a:lnTo>
                <a:lnTo>
                  <a:pt x="2193201" y="2193201"/>
                </a:lnTo>
                <a:lnTo>
                  <a:pt x="0" y="2193201"/>
                </a:lnTo>
                <a:close/>
              </a:path>
            </a:pathLst>
          </a:cu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312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6_Custom Layout">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ADACA8E-CA69-4520-8313-E4D24F99D2AD}"/>
              </a:ext>
            </a:extLst>
          </p:cNvPr>
          <p:cNvSpPr>
            <a:spLocks noGrp="1"/>
          </p:cNvSpPr>
          <p:nvPr>
            <p:ph type="pic" sz="quarter" idx="12"/>
          </p:nvPr>
        </p:nvSpPr>
        <p:spPr>
          <a:xfrm>
            <a:off x="2215662" y="-36357"/>
            <a:ext cx="3657600" cy="6965884"/>
          </a:xfrm>
          <a:custGeom>
            <a:avLst/>
            <a:gdLst>
              <a:gd name="connsiteX0" fmla="*/ 0 w 2193201"/>
              <a:gd name="connsiteY0" fmla="*/ 0 h 2193201"/>
              <a:gd name="connsiteX1" fmla="*/ 2193201 w 2193201"/>
              <a:gd name="connsiteY1" fmla="*/ 0 h 2193201"/>
              <a:gd name="connsiteX2" fmla="*/ 2193201 w 2193201"/>
              <a:gd name="connsiteY2" fmla="*/ 2193201 h 2193201"/>
              <a:gd name="connsiteX3" fmla="*/ 0 w 2193201"/>
              <a:gd name="connsiteY3" fmla="*/ 2193201 h 2193201"/>
            </a:gdLst>
            <a:ahLst/>
            <a:cxnLst>
              <a:cxn ang="0">
                <a:pos x="connsiteX0" y="connsiteY0"/>
              </a:cxn>
              <a:cxn ang="0">
                <a:pos x="connsiteX1" y="connsiteY1"/>
              </a:cxn>
              <a:cxn ang="0">
                <a:pos x="connsiteX2" y="connsiteY2"/>
              </a:cxn>
              <a:cxn ang="0">
                <a:pos x="connsiteX3" y="connsiteY3"/>
              </a:cxn>
            </a:cxnLst>
            <a:rect l="l" t="t" r="r" b="b"/>
            <a:pathLst>
              <a:path w="2193201" h="2193201">
                <a:moveTo>
                  <a:pt x="0" y="0"/>
                </a:moveTo>
                <a:lnTo>
                  <a:pt x="2193201" y="0"/>
                </a:lnTo>
                <a:lnTo>
                  <a:pt x="2193201" y="2193201"/>
                </a:lnTo>
                <a:lnTo>
                  <a:pt x="0" y="2193201"/>
                </a:lnTo>
                <a:close/>
              </a:path>
            </a:pathLst>
          </a:cu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76080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A5AAE0-93A0-4868-BEAA-5A953B561314}"/>
              </a:ext>
            </a:extLst>
          </p:cNvPr>
          <p:cNvSpPr>
            <a:spLocks noGrp="1"/>
          </p:cNvSpPr>
          <p:nvPr>
            <p:ph type="pic" sz="quarter" idx="12"/>
          </p:nvPr>
        </p:nvSpPr>
        <p:spPr>
          <a:xfrm>
            <a:off x="6096000" y="732906"/>
            <a:ext cx="5392186" cy="5392188"/>
          </a:xfrm>
          <a:custGeom>
            <a:avLst/>
            <a:gdLst>
              <a:gd name="connsiteX0" fmla="*/ 1618736 w 3237472"/>
              <a:gd name="connsiteY0" fmla="*/ 1237038 h 3237473"/>
              <a:gd name="connsiteX1" fmla="*/ 1237038 w 3237472"/>
              <a:gd name="connsiteY1" fmla="*/ 1618736 h 3237473"/>
              <a:gd name="connsiteX2" fmla="*/ 1618736 w 3237472"/>
              <a:gd name="connsiteY2" fmla="*/ 2000434 h 3237473"/>
              <a:gd name="connsiteX3" fmla="*/ 2000434 w 3237472"/>
              <a:gd name="connsiteY3" fmla="*/ 1618736 h 3237473"/>
              <a:gd name="connsiteX4" fmla="*/ 1618736 w 3237472"/>
              <a:gd name="connsiteY4" fmla="*/ 1237038 h 3237473"/>
              <a:gd name="connsiteX5" fmla="*/ 1618736 w 3237472"/>
              <a:gd name="connsiteY5" fmla="*/ 0 h 3237473"/>
              <a:gd name="connsiteX6" fmla="*/ 3237472 w 3237472"/>
              <a:gd name="connsiteY6" fmla="*/ 1618736 h 3237473"/>
              <a:gd name="connsiteX7" fmla="*/ 1618736 w 3237472"/>
              <a:gd name="connsiteY7" fmla="*/ 3237473 h 3237473"/>
              <a:gd name="connsiteX8" fmla="*/ 0 w 3237472"/>
              <a:gd name="connsiteY8" fmla="*/ 1618736 h 3237473"/>
              <a:gd name="connsiteX9" fmla="*/ 1618736 w 3237472"/>
              <a:gd name="connsiteY9" fmla="*/ 0 h 323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72" h="3237473">
                <a:moveTo>
                  <a:pt x="1618736" y="1237038"/>
                </a:moveTo>
                <a:cubicBezTo>
                  <a:pt x="1407930" y="1237038"/>
                  <a:pt x="1237038" y="1407930"/>
                  <a:pt x="1237038" y="1618736"/>
                </a:cubicBezTo>
                <a:cubicBezTo>
                  <a:pt x="1237038" y="1829542"/>
                  <a:pt x="1407930" y="2000434"/>
                  <a:pt x="1618736" y="2000434"/>
                </a:cubicBezTo>
                <a:cubicBezTo>
                  <a:pt x="1829542" y="2000434"/>
                  <a:pt x="2000434" y="1829542"/>
                  <a:pt x="2000434" y="1618736"/>
                </a:cubicBezTo>
                <a:cubicBezTo>
                  <a:pt x="2000434" y="1407930"/>
                  <a:pt x="1829542" y="1237038"/>
                  <a:pt x="1618736" y="1237038"/>
                </a:cubicBezTo>
                <a:close/>
                <a:moveTo>
                  <a:pt x="1618736" y="0"/>
                </a:moveTo>
                <a:cubicBezTo>
                  <a:pt x="2512739" y="0"/>
                  <a:pt x="3237472" y="724733"/>
                  <a:pt x="3237472" y="1618736"/>
                </a:cubicBezTo>
                <a:cubicBezTo>
                  <a:pt x="3237472" y="2512739"/>
                  <a:pt x="2512739" y="3237473"/>
                  <a:pt x="1618736" y="3237473"/>
                </a:cubicBezTo>
                <a:cubicBezTo>
                  <a:pt x="724733" y="3237473"/>
                  <a:pt x="0" y="2512739"/>
                  <a:pt x="0" y="1618736"/>
                </a:cubicBezTo>
                <a:cubicBezTo>
                  <a:pt x="0" y="724733"/>
                  <a:pt x="724733" y="0"/>
                  <a:pt x="1618736" y="0"/>
                </a:cubicBezTo>
                <a:close/>
              </a:path>
            </a:pathLst>
          </a:cu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5533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936198" y="1409700"/>
            <a:ext cx="4038600" cy="4038600"/>
          </a:xfrm>
          <a:custGeom>
            <a:avLst/>
            <a:gdLst>
              <a:gd name="connsiteX0" fmla="*/ 2019300 w 4038600"/>
              <a:gd name="connsiteY0" fmla="*/ 0 h 4038600"/>
              <a:gd name="connsiteX1" fmla="*/ 4038600 w 4038600"/>
              <a:gd name="connsiteY1" fmla="*/ 2019300 h 4038600"/>
              <a:gd name="connsiteX2" fmla="*/ 2019300 w 4038600"/>
              <a:gd name="connsiteY2" fmla="*/ 4038600 h 4038600"/>
              <a:gd name="connsiteX3" fmla="*/ 0 w 4038600"/>
              <a:gd name="connsiteY3" fmla="*/ 2019300 h 4038600"/>
              <a:gd name="connsiteX4" fmla="*/ 2019300 w 4038600"/>
              <a:gd name="connsiteY4" fmla="*/ 0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038600">
                <a:moveTo>
                  <a:pt x="2019300" y="0"/>
                </a:moveTo>
                <a:cubicBezTo>
                  <a:pt x="3134529" y="0"/>
                  <a:pt x="4038600" y="904071"/>
                  <a:pt x="4038600" y="2019300"/>
                </a:cubicBezTo>
                <a:cubicBezTo>
                  <a:pt x="4038600" y="3134529"/>
                  <a:pt x="3134529" y="4038600"/>
                  <a:pt x="2019300" y="4038600"/>
                </a:cubicBezTo>
                <a:cubicBezTo>
                  <a:pt x="904071" y="4038600"/>
                  <a:pt x="0" y="3134529"/>
                  <a:pt x="0" y="2019300"/>
                </a:cubicBezTo>
                <a:cubicBezTo>
                  <a:pt x="0" y="904071"/>
                  <a:pt x="904071" y="0"/>
                  <a:pt x="2019300" y="0"/>
                </a:cubicBez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781093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00050" y="400050"/>
            <a:ext cx="5695950" cy="3562350"/>
          </a:xfrm>
          <a:custGeom>
            <a:avLst/>
            <a:gdLst>
              <a:gd name="connsiteX0" fmla="*/ 0 w 5695950"/>
              <a:gd name="connsiteY0" fmla="*/ 0 h 3562350"/>
              <a:gd name="connsiteX1" fmla="*/ 5695950 w 5695950"/>
              <a:gd name="connsiteY1" fmla="*/ 0 h 3562350"/>
              <a:gd name="connsiteX2" fmla="*/ 5695950 w 5695950"/>
              <a:gd name="connsiteY2" fmla="*/ 3562350 h 3562350"/>
              <a:gd name="connsiteX3" fmla="*/ 0 w 569595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5695950" h="3562350">
                <a:moveTo>
                  <a:pt x="0" y="0"/>
                </a:moveTo>
                <a:lnTo>
                  <a:pt x="5695950" y="0"/>
                </a:lnTo>
                <a:lnTo>
                  <a:pt x="5695950" y="3562350"/>
                </a:lnTo>
                <a:lnTo>
                  <a:pt x="0" y="356235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854130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448550" y="1838325"/>
            <a:ext cx="3181350" cy="3181350"/>
          </a:xfrm>
          <a:custGeom>
            <a:avLst/>
            <a:gdLst>
              <a:gd name="connsiteX0" fmla="*/ 0 w 3181350"/>
              <a:gd name="connsiteY0" fmla="*/ 0 h 3181350"/>
              <a:gd name="connsiteX1" fmla="*/ 3181350 w 3181350"/>
              <a:gd name="connsiteY1" fmla="*/ 0 h 3181350"/>
              <a:gd name="connsiteX2" fmla="*/ 3181350 w 3181350"/>
              <a:gd name="connsiteY2" fmla="*/ 3181350 h 3181350"/>
              <a:gd name="connsiteX3" fmla="*/ 0 w 3181350"/>
              <a:gd name="connsiteY3" fmla="*/ 3181350 h 3181350"/>
            </a:gdLst>
            <a:ahLst/>
            <a:cxnLst>
              <a:cxn ang="0">
                <a:pos x="connsiteX0" y="connsiteY0"/>
              </a:cxn>
              <a:cxn ang="0">
                <a:pos x="connsiteX1" y="connsiteY1"/>
              </a:cxn>
              <a:cxn ang="0">
                <a:pos x="connsiteX2" y="connsiteY2"/>
              </a:cxn>
              <a:cxn ang="0">
                <a:pos x="connsiteX3" y="connsiteY3"/>
              </a:cxn>
            </a:cxnLst>
            <a:rect l="l" t="t" r="r" b="b"/>
            <a:pathLst>
              <a:path w="3181350" h="3181350">
                <a:moveTo>
                  <a:pt x="0" y="0"/>
                </a:moveTo>
                <a:lnTo>
                  <a:pt x="3181350" y="0"/>
                </a:lnTo>
                <a:lnTo>
                  <a:pt x="3181350" y="3181350"/>
                </a:lnTo>
                <a:lnTo>
                  <a:pt x="0" y="318135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90364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55"/>
        <p:cNvGrpSpPr/>
        <p:nvPr/>
      </p:nvGrpSpPr>
      <p:grpSpPr>
        <a:xfrm>
          <a:off x="0" y="0"/>
          <a:ext cx="0" cy="0"/>
          <a:chOff x="0" y="0"/>
          <a:chExt cx="0" cy="0"/>
        </a:xfrm>
      </p:grpSpPr>
      <p:sp>
        <p:nvSpPr>
          <p:cNvPr id="56" name="Google Shape;56;p8"/>
          <p:cNvSpPr txBox="1">
            <a:spLocks noGrp="1"/>
          </p:cNvSpPr>
          <p:nvPr>
            <p:ph type="ctrTitle"/>
          </p:nvPr>
        </p:nvSpPr>
        <p:spPr>
          <a:xfrm>
            <a:off x="1684200" y="2547533"/>
            <a:ext cx="1784800" cy="77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B5394"/>
              </a:buClr>
              <a:buSzPts val="1400"/>
              <a:buNone/>
              <a:defRPr sz="1867">
                <a:solidFill>
                  <a:srgbClr val="0B5394"/>
                </a:solidFill>
              </a:defRPr>
            </a:lvl1pPr>
            <a:lvl2pPr lvl="1" algn="ctr">
              <a:lnSpc>
                <a:spcPct val="100000"/>
              </a:lnSpc>
              <a:spcBef>
                <a:spcPts val="0"/>
              </a:spcBef>
              <a:spcAft>
                <a:spcPts val="0"/>
              </a:spcAft>
              <a:buClr>
                <a:srgbClr val="0B5394"/>
              </a:buClr>
              <a:buSzPts val="1600"/>
              <a:buNone/>
              <a:defRPr sz="2133">
                <a:solidFill>
                  <a:srgbClr val="0B5394"/>
                </a:solidFill>
              </a:defRPr>
            </a:lvl2pPr>
            <a:lvl3pPr lvl="2" algn="ctr">
              <a:lnSpc>
                <a:spcPct val="100000"/>
              </a:lnSpc>
              <a:spcBef>
                <a:spcPts val="0"/>
              </a:spcBef>
              <a:spcAft>
                <a:spcPts val="0"/>
              </a:spcAft>
              <a:buClr>
                <a:srgbClr val="0B5394"/>
              </a:buClr>
              <a:buSzPts val="1600"/>
              <a:buNone/>
              <a:defRPr sz="2133">
                <a:solidFill>
                  <a:srgbClr val="0B5394"/>
                </a:solidFill>
              </a:defRPr>
            </a:lvl3pPr>
            <a:lvl4pPr lvl="3" algn="ctr">
              <a:lnSpc>
                <a:spcPct val="100000"/>
              </a:lnSpc>
              <a:spcBef>
                <a:spcPts val="0"/>
              </a:spcBef>
              <a:spcAft>
                <a:spcPts val="0"/>
              </a:spcAft>
              <a:buClr>
                <a:srgbClr val="0B5394"/>
              </a:buClr>
              <a:buSzPts val="1600"/>
              <a:buNone/>
              <a:defRPr sz="2133">
                <a:solidFill>
                  <a:srgbClr val="0B5394"/>
                </a:solidFill>
              </a:defRPr>
            </a:lvl4pPr>
            <a:lvl5pPr lvl="4" algn="ctr">
              <a:lnSpc>
                <a:spcPct val="100000"/>
              </a:lnSpc>
              <a:spcBef>
                <a:spcPts val="0"/>
              </a:spcBef>
              <a:spcAft>
                <a:spcPts val="0"/>
              </a:spcAft>
              <a:buClr>
                <a:srgbClr val="0B5394"/>
              </a:buClr>
              <a:buSzPts val="1600"/>
              <a:buNone/>
              <a:defRPr sz="2133">
                <a:solidFill>
                  <a:srgbClr val="0B5394"/>
                </a:solidFill>
              </a:defRPr>
            </a:lvl5pPr>
            <a:lvl6pPr lvl="5" algn="ctr">
              <a:lnSpc>
                <a:spcPct val="100000"/>
              </a:lnSpc>
              <a:spcBef>
                <a:spcPts val="0"/>
              </a:spcBef>
              <a:spcAft>
                <a:spcPts val="0"/>
              </a:spcAft>
              <a:buClr>
                <a:srgbClr val="0B5394"/>
              </a:buClr>
              <a:buSzPts val="1600"/>
              <a:buNone/>
              <a:defRPr sz="2133">
                <a:solidFill>
                  <a:srgbClr val="0B5394"/>
                </a:solidFill>
              </a:defRPr>
            </a:lvl6pPr>
            <a:lvl7pPr lvl="6" algn="ctr">
              <a:lnSpc>
                <a:spcPct val="100000"/>
              </a:lnSpc>
              <a:spcBef>
                <a:spcPts val="0"/>
              </a:spcBef>
              <a:spcAft>
                <a:spcPts val="0"/>
              </a:spcAft>
              <a:buClr>
                <a:srgbClr val="0B5394"/>
              </a:buClr>
              <a:buSzPts val="1600"/>
              <a:buNone/>
              <a:defRPr sz="2133">
                <a:solidFill>
                  <a:srgbClr val="0B5394"/>
                </a:solidFill>
              </a:defRPr>
            </a:lvl7pPr>
            <a:lvl8pPr lvl="7" algn="ctr">
              <a:lnSpc>
                <a:spcPct val="100000"/>
              </a:lnSpc>
              <a:spcBef>
                <a:spcPts val="0"/>
              </a:spcBef>
              <a:spcAft>
                <a:spcPts val="0"/>
              </a:spcAft>
              <a:buClr>
                <a:srgbClr val="0B5394"/>
              </a:buClr>
              <a:buSzPts val="1600"/>
              <a:buNone/>
              <a:defRPr sz="2133">
                <a:solidFill>
                  <a:srgbClr val="0B5394"/>
                </a:solidFill>
              </a:defRPr>
            </a:lvl8pPr>
            <a:lvl9pPr lvl="8" algn="ct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57" name="Google Shape;57;p8"/>
          <p:cNvSpPr txBox="1">
            <a:spLocks noGrp="1"/>
          </p:cNvSpPr>
          <p:nvPr>
            <p:ph type="subTitle" idx="1"/>
          </p:nvPr>
        </p:nvSpPr>
        <p:spPr>
          <a:xfrm>
            <a:off x="1746800" y="3235363"/>
            <a:ext cx="1659200" cy="10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B5394"/>
              </a:buClr>
              <a:buSzPts val="1000"/>
              <a:buNone/>
              <a:defRPr sz="1333">
                <a:solidFill>
                  <a:srgbClr val="0B5394"/>
                </a:solidFill>
              </a:defRPr>
            </a:lvl1pPr>
            <a:lvl2pPr lvl="1" algn="ctr">
              <a:lnSpc>
                <a:spcPct val="100000"/>
              </a:lnSpc>
              <a:spcBef>
                <a:spcPts val="0"/>
              </a:spcBef>
              <a:spcAft>
                <a:spcPts val="0"/>
              </a:spcAft>
              <a:buClr>
                <a:srgbClr val="0B5394"/>
              </a:buClr>
              <a:buSzPts val="1200"/>
              <a:buNone/>
              <a:defRPr>
                <a:solidFill>
                  <a:srgbClr val="0B5394"/>
                </a:solidFill>
              </a:defRPr>
            </a:lvl2pPr>
            <a:lvl3pPr lvl="2" algn="ctr">
              <a:lnSpc>
                <a:spcPct val="100000"/>
              </a:lnSpc>
              <a:spcBef>
                <a:spcPts val="0"/>
              </a:spcBef>
              <a:spcAft>
                <a:spcPts val="0"/>
              </a:spcAft>
              <a:buClr>
                <a:srgbClr val="0B5394"/>
              </a:buClr>
              <a:buSzPts val="1200"/>
              <a:buNone/>
              <a:defRPr>
                <a:solidFill>
                  <a:srgbClr val="0B5394"/>
                </a:solidFill>
              </a:defRPr>
            </a:lvl3pPr>
            <a:lvl4pPr lvl="3" algn="ctr">
              <a:lnSpc>
                <a:spcPct val="100000"/>
              </a:lnSpc>
              <a:spcBef>
                <a:spcPts val="0"/>
              </a:spcBef>
              <a:spcAft>
                <a:spcPts val="0"/>
              </a:spcAft>
              <a:buClr>
                <a:srgbClr val="0B5394"/>
              </a:buClr>
              <a:buSzPts val="1200"/>
              <a:buNone/>
              <a:defRPr>
                <a:solidFill>
                  <a:srgbClr val="0B5394"/>
                </a:solidFill>
              </a:defRPr>
            </a:lvl4pPr>
            <a:lvl5pPr lvl="4" algn="ctr">
              <a:lnSpc>
                <a:spcPct val="100000"/>
              </a:lnSpc>
              <a:spcBef>
                <a:spcPts val="0"/>
              </a:spcBef>
              <a:spcAft>
                <a:spcPts val="0"/>
              </a:spcAft>
              <a:buClr>
                <a:srgbClr val="0B5394"/>
              </a:buClr>
              <a:buSzPts val="1200"/>
              <a:buNone/>
              <a:defRPr>
                <a:solidFill>
                  <a:srgbClr val="0B5394"/>
                </a:solidFill>
              </a:defRPr>
            </a:lvl5pPr>
            <a:lvl6pPr lvl="5" algn="ctr">
              <a:lnSpc>
                <a:spcPct val="100000"/>
              </a:lnSpc>
              <a:spcBef>
                <a:spcPts val="0"/>
              </a:spcBef>
              <a:spcAft>
                <a:spcPts val="0"/>
              </a:spcAft>
              <a:buClr>
                <a:srgbClr val="0B5394"/>
              </a:buClr>
              <a:buSzPts val="1200"/>
              <a:buNone/>
              <a:defRPr>
                <a:solidFill>
                  <a:srgbClr val="0B5394"/>
                </a:solidFill>
              </a:defRPr>
            </a:lvl6pPr>
            <a:lvl7pPr lvl="6" algn="ctr">
              <a:lnSpc>
                <a:spcPct val="100000"/>
              </a:lnSpc>
              <a:spcBef>
                <a:spcPts val="0"/>
              </a:spcBef>
              <a:spcAft>
                <a:spcPts val="0"/>
              </a:spcAft>
              <a:buClr>
                <a:srgbClr val="0B5394"/>
              </a:buClr>
              <a:buSzPts val="1200"/>
              <a:buNone/>
              <a:defRPr>
                <a:solidFill>
                  <a:srgbClr val="0B5394"/>
                </a:solidFill>
              </a:defRPr>
            </a:lvl7pPr>
            <a:lvl8pPr lvl="7" algn="ctr">
              <a:lnSpc>
                <a:spcPct val="100000"/>
              </a:lnSpc>
              <a:spcBef>
                <a:spcPts val="0"/>
              </a:spcBef>
              <a:spcAft>
                <a:spcPts val="0"/>
              </a:spcAft>
              <a:buClr>
                <a:srgbClr val="0B5394"/>
              </a:buClr>
              <a:buSzPts val="1200"/>
              <a:buNone/>
              <a:defRPr>
                <a:solidFill>
                  <a:srgbClr val="0B5394"/>
                </a:solidFill>
              </a:defRPr>
            </a:lvl8pPr>
            <a:lvl9pPr lvl="8" algn="ctr">
              <a:lnSpc>
                <a:spcPct val="100000"/>
              </a:lnSpc>
              <a:spcBef>
                <a:spcPts val="0"/>
              </a:spcBef>
              <a:spcAft>
                <a:spcPts val="0"/>
              </a:spcAft>
              <a:buClr>
                <a:srgbClr val="0B5394"/>
              </a:buClr>
              <a:buSzPts val="1200"/>
              <a:buNone/>
              <a:defRPr>
                <a:solidFill>
                  <a:srgbClr val="0B5394"/>
                </a:solidFill>
              </a:defRPr>
            </a:lvl9pPr>
          </a:lstStyle>
          <a:p>
            <a:endParaRPr/>
          </a:p>
        </p:txBody>
      </p:sp>
      <p:sp>
        <p:nvSpPr>
          <p:cNvPr id="58" name="Google Shape;58;p8"/>
          <p:cNvSpPr txBox="1">
            <a:spLocks noGrp="1"/>
          </p:cNvSpPr>
          <p:nvPr>
            <p:ph type="ctrTitle" idx="2"/>
          </p:nvPr>
        </p:nvSpPr>
        <p:spPr>
          <a:xfrm>
            <a:off x="5203600" y="2547533"/>
            <a:ext cx="1784800" cy="77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B5394"/>
              </a:buClr>
              <a:buSzPts val="1400"/>
              <a:buNone/>
              <a:defRPr sz="1867">
                <a:solidFill>
                  <a:srgbClr val="0B5394"/>
                </a:solidFill>
              </a:defRPr>
            </a:lvl1pPr>
            <a:lvl2pPr lvl="1" algn="ctr">
              <a:lnSpc>
                <a:spcPct val="100000"/>
              </a:lnSpc>
              <a:spcBef>
                <a:spcPts val="0"/>
              </a:spcBef>
              <a:spcAft>
                <a:spcPts val="0"/>
              </a:spcAft>
              <a:buClr>
                <a:srgbClr val="0B5394"/>
              </a:buClr>
              <a:buSzPts val="1600"/>
              <a:buNone/>
              <a:defRPr sz="2133">
                <a:solidFill>
                  <a:srgbClr val="0B5394"/>
                </a:solidFill>
              </a:defRPr>
            </a:lvl2pPr>
            <a:lvl3pPr lvl="2" algn="ctr">
              <a:lnSpc>
                <a:spcPct val="100000"/>
              </a:lnSpc>
              <a:spcBef>
                <a:spcPts val="0"/>
              </a:spcBef>
              <a:spcAft>
                <a:spcPts val="0"/>
              </a:spcAft>
              <a:buClr>
                <a:srgbClr val="0B5394"/>
              </a:buClr>
              <a:buSzPts val="1600"/>
              <a:buNone/>
              <a:defRPr sz="2133">
                <a:solidFill>
                  <a:srgbClr val="0B5394"/>
                </a:solidFill>
              </a:defRPr>
            </a:lvl3pPr>
            <a:lvl4pPr lvl="3" algn="ctr">
              <a:lnSpc>
                <a:spcPct val="100000"/>
              </a:lnSpc>
              <a:spcBef>
                <a:spcPts val="0"/>
              </a:spcBef>
              <a:spcAft>
                <a:spcPts val="0"/>
              </a:spcAft>
              <a:buClr>
                <a:srgbClr val="0B5394"/>
              </a:buClr>
              <a:buSzPts val="1600"/>
              <a:buNone/>
              <a:defRPr sz="2133">
                <a:solidFill>
                  <a:srgbClr val="0B5394"/>
                </a:solidFill>
              </a:defRPr>
            </a:lvl4pPr>
            <a:lvl5pPr lvl="4" algn="ctr">
              <a:lnSpc>
                <a:spcPct val="100000"/>
              </a:lnSpc>
              <a:spcBef>
                <a:spcPts val="0"/>
              </a:spcBef>
              <a:spcAft>
                <a:spcPts val="0"/>
              </a:spcAft>
              <a:buClr>
                <a:srgbClr val="0B5394"/>
              </a:buClr>
              <a:buSzPts val="1600"/>
              <a:buNone/>
              <a:defRPr sz="2133">
                <a:solidFill>
                  <a:srgbClr val="0B5394"/>
                </a:solidFill>
              </a:defRPr>
            </a:lvl5pPr>
            <a:lvl6pPr lvl="5" algn="ctr">
              <a:lnSpc>
                <a:spcPct val="100000"/>
              </a:lnSpc>
              <a:spcBef>
                <a:spcPts val="0"/>
              </a:spcBef>
              <a:spcAft>
                <a:spcPts val="0"/>
              </a:spcAft>
              <a:buClr>
                <a:srgbClr val="0B5394"/>
              </a:buClr>
              <a:buSzPts val="1600"/>
              <a:buNone/>
              <a:defRPr sz="2133">
                <a:solidFill>
                  <a:srgbClr val="0B5394"/>
                </a:solidFill>
              </a:defRPr>
            </a:lvl6pPr>
            <a:lvl7pPr lvl="6" algn="ctr">
              <a:lnSpc>
                <a:spcPct val="100000"/>
              </a:lnSpc>
              <a:spcBef>
                <a:spcPts val="0"/>
              </a:spcBef>
              <a:spcAft>
                <a:spcPts val="0"/>
              </a:spcAft>
              <a:buClr>
                <a:srgbClr val="0B5394"/>
              </a:buClr>
              <a:buSzPts val="1600"/>
              <a:buNone/>
              <a:defRPr sz="2133">
                <a:solidFill>
                  <a:srgbClr val="0B5394"/>
                </a:solidFill>
              </a:defRPr>
            </a:lvl7pPr>
            <a:lvl8pPr lvl="7" algn="ctr">
              <a:lnSpc>
                <a:spcPct val="100000"/>
              </a:lnSpc>
              <a:spcBef>
                <a:spcPts val="0"/>
              </a:spcBef>
              <a:spcAft>
                <a:spcPts val="0"/>
              </a:spcAft>
              <a:buClr>
                <a:srgbClr val="0B5394"/>
              </a:buClr>
              <a:buSzPts val="1600"/>
              <a:buNone/>
              <a:defRPr sz="2133">
                <a:solidFill>
                  <a:srgbClr val="0B5394"/>
                </a:solidFill>
              </a:defRPr>
            </a:lvl8pPr>
            <a:lvl9pPr lvl="8" algn="ct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59" name="Google Shape;59;p8"/>
          <p:cNvSpPr txBox="1">
            <a:spLocks noGrp="1"/>
          </p:cNvSpPr>
          <p:nvPr>
            <p:ph type="subTitle" idx="3"/>
          </p:nvPr>
        </p:nvSpPr>
        <p:spPr>
          <a:xfrm>
            <a:off x="5266200" y="3235363"/>
            <a:ext cx="1659200" cy="10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B5394"/>
              </a:buClr>
              <a:buSzPts val="1000"/>
              <a:buNone/>
              <a:defRPr sz="1333">
                <a:solidFill>
                  <a:srgbClr val="0B5394"/>
                </a:solidFill>
              </a:defRPr>
            </a:lvl1pPr>
            <a:lvl2pPr lvl="1" algn="ctr">
              <a:lnSpc>
                <a:spcPct val="100000"/>
              </a:lnSpc>
              <a:spcBef>
                <a:spcPts val="0"/>
              </a:spcBef>
              <a:spcAft>
                <a:spcPts val="0"/>
              </a:spcAft>
              <a:buClr>
                <a:srgbClr val="0B5394"/>
              </a:buClr>
              <a:buSzPts val="1200"/>
              <a:buNone/>
              <a:defRPr>
                <a:solidFill>
                  <a:srgbClr val="0B5394"/>
                </a:solidFill>
              </a:defRPr>
            </a:lvl2pPr>
            <a:lvl3pPr lvl="2" algn="ctr">
              <a:lnSpc>
                <a:spcPct val="100000"/>
              </a:lnSpc>
              <a:spcBef>
                <a:spcPts val="0"/>
              </a:spcBef>
              <a:spcAft>
                <a:spcPts val="0"/>
              </a:spcAft>
              <a:buClr>
                <a:srgbClr val="0B5394"/>
              </a:buClr>
              <a:buSzPts val="1200"/>
              <a:buNone/>
              <a:defRPr>
                <a:solidFill>
                  <a:srgbClr val="0B5394"/>
                </a:solidFill>
              </a:defRPr>
            </a:lvl3pPr>
            <a:lvl4pPr lvl="3" algn="ctr">
              <a:lnSpc>
                <a:spcPct val="100000"/>
              </a:lnSpc>
              <a:spcBef>
                <a:spcPts val="0"/>
              </a:spcBef>
              <a:spcAft>
                <a:spcPts val="0"/>
              </a:spcAft>
              <a:buClr>
                <a:srgbClr val="0B5394"/>
              </a:buClr>
              <a:buSzPts val="1200"/>
              <a:buNone/>
              <a:defRPr>
                <a:solidFill>
                  <a:srgbClr val="0B5394"/>
                </a:solidFill>
              </a:defRPr>
            </a:lvl4pPr>
            <a:lvl5pPr lvl="4" algn="ctr">
              <a:lnSpc>
                <a:spcPct val="100000"/>
              </a:lnSpc>
              <a:spcBef>
                <a:spcPts val="0"/>
              </a:spcBef>
              <a:spcAft>
                <a:spcPts val="0"/>
              </a:spcAft>
              <a:buClr>
                <a:srgbClr val="0B5394"/>
              </a:buClr>
              <a:buSzPts val="1200"/>
              <a:buNone/>
              <a:defRPr>
                <a:solidFill>
                  <a:srgbClr val="0B5394"/>
                </a:solidFill>
              </a:defRPr>
            </a:lvl5pPr>
            <a:lvl6pPr lvl="5" algn="ctr">
              <a:lnSpc>
                <a:spcPct val="100000"/>
              </a:lnSpc>
              <a:spcBef>
                <a:spcPts val="0"/>
              </a:spcBef>
              <a:spcAft>
                <a:spcPts val="0"/>
              </a:spcAft>
              <a:buClr>
                <a:srgbClr val="0B5394"/>
              </a:buClr>
              <a:buSzPts val="1200"/>
              <a:buNone/>
              <a:defRPr>
                <a:solidFill>
                  <a:srgbClr val="0B5394"/>
                </a:solidFill>
              </a:defRPr>
            </a:lvl6pPr>
            <a:lvl7pPr lvl="6" algn="ctr">
              <a:lnSpc>
                <a:spcPct val="100000"/>
              </a:lnSpc>
              <a:spcBef>
                <a:spcPts val="0"/>
              </a:spcBef>
              <a:spcAft>
                <a:spcPts val="0"/>
              </a:spcAft>
              <a:buClr>
                <a:srgbClr val="0B5394"/>
              </a:buClr>
              <a:buSzPts val="1200"/>
              <a:buNone/>
              <a:defRPr>
                <a:solidFill>
                  <a:srgbClr val="0B5394"/>
                </a:solidFill>
              </a:defRPr>
            </a:lvl7pPr>
            <a:lvl8pPr lvl="7" algn="ctr">
              <a:lnSpc>
                <a:spcPct val="100000"/>
              </a:lnSpc>
              <a:spcBef>
                <a:spcPts val="0"/>
              </a:spcBef>
              <a:spcAft>
                <a:spcPts val="0"/>
              </a:spcAft>
              <a:buClr>
                <a:srgbClr val="0B5394"/>
              </a:buClr>
              <a:buSzPts val="1200"/>
              <a:buNone/>
              <a:defRPr>
                <a:solidFill>
                  <a:srgbClr val="0B5394"/>
                </a:solidFill>
              </a:defRPr>
            </a:lvl8pPr>
            <a:lvl9pPr lvl="8" algn="ctr">
              <a:lnSpc>
                <a:spcPct val="100000"/>
              </a:lnSpc>
              <a:spcBef>
                <a:spcPts val="0"/>
              </a:spcBef>
              <a:spcAft>
                <a:spcPts val="0"/>
              </a:spcAft>
              <a:buClr>
                <a:srgbClr val="0B5394"/>
              </a:buClr>
              <a:buSzPts val="1200"/>
              <a:buNone/>
              <a:defRPr>
                <a:solidFill>
                  <a:srgbClr val="0B5394"/>
                </a:solidFill>
              </a:defRPr>
            </a:lvl9pPr>
          </a:lstStyle>
          <a:p>
            <a:endParaRPr/>
          </a:p>
        </p:txBody>
      </p:sp>
      <p:sp>
        <p:nvSpPr>
          <p:cNvPr id="60" name="Google Shape;60;p8"/>
          <p:cNvSpPr txBox="1">
            <a:spLocks noGrp="1"/>
          </p:cNvSpPr>
          <p:nvPr>
            <p:ph type="ctrTitle" idx="4"/>
          </p:nvPr>
        </p:nvSpPr>
        <p:spPr>
          <a:xfrm>
            <a:off x="8786000" y="2547533"/>
            <a:ext cx="1784800" cy="77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0B5394"/>
              </a:buClr>
              <a:buSzPts val="1400"/>
              <a:buNone/>
              <a:defRPr sz="1867">
                <a:solidFill>
                  <a:srgbClr val="0B5394"/>
                </a:solidFill>
              </a:defRPr>
            </a:lvl1pPr>
            <a:lvl2pPr lvl="1" algn="ctr">
              <a:lnSpc>
                <a:spcPct val="100000"/>
              </a:lnSpc>
              <a:spcBef>
                <a:spcPts val="0"/>
              </a:spcBef>
              <a:spcAft>
                <a:spcPts val="0"/>
              </a:spcAft>
              <a:buClr>
                <a:srgbClr val="0B5394"/>
              </a:buClr>
              <a:buSzPts val="1600"/>
              <a:buNone/>
              <a:defRPr sz="2133">
                <a:solidFill>
                  <a:srgbClr val="0B5394"/>
                </a:solidFill>
              </a:defRPr>
            </a:lvl2pPr>
            <a:lvl3pPr lvl="2" algn="ctr">
              <a:lnSpc>
                <a:spcPct val="100000"/>
              </a:lnSpc>
              <a:spcBef>
                <a:spcPts val="0"/>
              </a:spcBef>
              <a:spcAft>
                <a:spcPts val="0"/>
              </a:spcAft>
              <a:buClr>
                <a:srgbClr val="0B5394"/>
              </a:buClr>
              <a:buSzPts val="1600"/>
              <a:buNone/>
              <a:defRPr sz="2133">
                <a:solidFill>
                  <a:srgbClr val="0B5394"/>
                </a:solidFill>
              </a:defRPr>
            </a:lvl3pPr>
            <a:lvl4pPr lvl="3" algn="ctr">
              <a:lnSpc>
                <a:spcPct val="100000"/>
              </a:lnSpc>
              <a:spcBef>
                <a:spcPts val="0"/>
              </a:spcBef>
              <a:spcAft>
                <a:spcPts val="0"/>
              </a:spcAft>
              <a:buClr>
                <a:srgbClr val="0B5394"/>
              </a:buClr>
              <a:buSzPts val="1600"/>
              <a:buNone/>
              <a:defRPr sz="2133">
                <a:solidFill>
                  <a:srgbClr val="0B5394"/>
                </a:solidFill>
              </a:defRPr>
            </a:lvl4pPr>
            <a:lvl5pPr lvl="4" algn="ctr">
              <a:lnSpc>
                <a:spcPct val="100000"/>
              </a:lnSpc>
              <a:spcBef>
                <a:spcPts val="0"/>
              </a:spcBef>
              <a:spcAft>
                <a:spcPts val="0"/>
              </a:spcAft>
              <a:buClr>
                <a:srgbClr val="0B5394"/>
              </a:buClr>
              <a:buSzPts val="1600"/>
              <a:buNone/>
              <a:defRPr sz="2133">
                <a:solidFill>
                  <a:srgbClr val="0B5394"/>
                </a:solidFill>
              </a:defRPr>
            </a:lvl5pPr>
            <a:lvl6pPr lvl="5" algn="ctr">
              <a:lnSpc>
                <a:spcPct val="100000"/>
              </a:lnSpc>
              <a:spcBef>
                <a:spcPts val="0"/>
              </a:spcBef>
              <a:spcAft>
                <a:spcPts val="0"/>
              </a:spcAft>
              <a:buClr>
                <a:srgbClr val="0B5394"/>
              </a:buClr>
              <a:buSzPts val="1600"/>
              <a:buNone/>
              <a:defRPr sz="2133">
                <a:solidFill>
                  <a:srgbClr val="0B5394"/>
                </a:solidFill>
              </a:defRPr>
            </a:lvl6pPr>
            <a:lvl7pPr lvl="6" algn="ctr">
              <a:lnSpc>
                <a:spcPct val="100000"/>
              </a:lnSpc>
              <a:spcBef>
                <a:spcPts val="0"/>
              </a:spcBef>
              <a:spcAft>
                <a:spcPts val="0"/>
              </a:spcAft>
              <a:buClr>
                <a:srgbClr val="0B5394"/>
              </a:buClr>
              <a:buSzPts val="1600"/>
              <a:buNone/>
              <a:defRPr sz="2133">
                <a:solidFill>
                  <a:srgbClr val="0B5394"/>
                </a:solidFill>
              </a:defRPr>
            </a:lvl7pPr>
            <a:lvl8pPr lvl="7" algn="ctr">
              <a:lnSpc>
                <a:spcPct val="100000"/>
              </a:lnSpc>
              <a:spcBef>
                <a:spcPts val="0"/>
              </a:spcBef>
              <a:spcAft>
                <a:spcPts val="0"/>
              </a:spcAft>
              <a:buClr>
                <a:srgbClr val="0B5394"/>
              </a:buClr>
              <a:buSzPts val="1600"/>
              <a:buNone/>
              <a:defRPr sz="2133">
                <a:solidFill>
                  <a:srgbClr val="0B5394"/>
                </a:solidFill>
              </a:defRPr>
            </a:lvl8pPr>
            <a:lvl9pPr lvl="8" algn="ct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61" name="Google Shape;61;p8"/>
          <p:cNvSpPr txBox="1">
            <a:spLocks noGrp="1"/>
          </p:cNvSpPr>
          <p:nvPr>
            <p:ph type="subTitle" idx="5"/>
          </p:nvPr>
        </p:nvSpPr>
        <p:spPr>
          <a:xfrm>
            <a:off x="8848600" y="3235363"/>
            <a:ext cx="1659200" cy="10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B5394"/>
              </a:buClr>
              <a:buSzPts val="1000"/>
              <a:buNone/>
              <a:defRPr sz="1333">
                <a:solidFill>
                  <a:srgbClr val="0B5394"/>
                </a:solidFill>
              </a:defRPr>
            </a:lvl1pPr>
            <a:lvl2pPr lvl="1" algn="ctr">
              <a:lnSpc>
                <a:spcPct val="100000"/>
              </a:lnSpc>
              <a:spcBef>
                <a:spcPts val="0"/>
              </a:spcBef>
              <a:spcAft>
                <a:spcPts val="0"/>
              </a:spcAft>
              <a:buClr>
                <a:srgbClr val="0B5394"/>
              </a:buClr>
              <a:buSzPts val="1200"/>
              <a:buNone/>
              <a:defRPr>
                <a:solidFill>
                  <a:srgbClr val="0B5394"/>
                </a:solidFill>
              </a:defRPr>
            </a:lvl2pPr>
            <a:lvl3pPr lvl="2" algn="ctr">
              <a:lnSpc>
                <a:spcPct val="100000"/>
              </a:lnSpc>
              <a:spcBef>
                <a:spcPts val="0"/>
              </a:spcBef>
              <a:spcAft>
                <a:spcPts val="0"/>
              </a:spcAft>
              <a:buClr>
                <a:srgbClr val="0B5394"/>
              </a:buClr>
              <a:buSzPts val="1200"/>
              <a:buNone/>
              <a:defRPr>
                <a:solidFill>
                  <a:srgbClr val="0B5394"/>
                </a:solidFill>
              </a:defRPr>
            </a:lvl3pPr>
            <a:lvl4pPr lvl="3" algn="ctr">
              <a:lnSpc>
                <a:spcPct val="100000"/>
              </a:lnSpc>
              <a:spcBef>
                <a:spcPts val="0"/>
              </a:spcBef>
              <a:spcAft>
                <a:spcPts val="0"/>
              </a:spcAft>
              <a:buClr>
                <a:srgbClr val="0B5394"/>
              </a:buClr>
              <a:buSzPts val="1200"/>
              <a:buNone/>
              <a:defRPr>
                <a:solidFill>
                  <a:srgbClr val="0B5394"/>
                </a:solidFill>
              </a:defRPr>
            </a:lvl4pPr>
            <a:lvl5pPr lvl="4" algn="ctr">
              <a:lnSpc>
                <a:spcPct val="100000"/>
              </a:lnSpc>
              <a:spcBef>
                <a:spcPts val="0"/>
              </a:spcBef>
              <a:spcAft>
                <a:spcPts val="0"/>
              </a:spcAft>
              <a:buClr>
                <a:srgbClr val="0B5394"/>
              </a:buClr>
              <a:buSzPts val="1200"/>
              <a:buNone/>
              <a:defRPr>
                <a:solidFill>
                  <a:srgbClr val="0B5394"/>
                </a:solidFill>
              </a:defRPr>
            </a:lvl5pPr>
            <a:lvl6pPr lvl="5" algn="ctr">
              <a:lnSpc>
                <a:spcPct val="100000"/>
              </a:lnSpc>
              <a:spcBef>
                <a:spcPts val="0"/>
              </a:spcBef>
              <a:spcAft>
                <a:spcPts val="0"/>
              </a:spcAft>
              <a:buClr>
                <a:srgbClr val="0B5394"/>
              </a:buClr>
              <a:buSzPts val="1200"/>
              <a:buNone/>
              <a:defRPr>
                <a:solidFill>
                  <a:srgbClr val="0B5394"/>
                </a:solidFill>
              </a:defRPr>
            </a:lvl6pPr>
            <a:lvl7pPr lvl="6" algn="ctr">
              <a:lnSpc>
                <a:spcPct val="100000"/>
              </a:lnSpc>
              <a:spcBef>
                <a:spcPts val="0"/>
              </a:spcBef>
              <a:spcAft>
                <a:spcPts val="0"/>
              </a:spcAft>
              <a:buClr>
                <a:srgbClr val="0B5394"/>
              </a:buClr>
              <a:buSzPts val="1200"/>
              <a:buNone/>
              <a:defRPr>
                <a:solidFill>
                  <a:srgbClr val="0B5394"/>
                </a:solidFill>
              </a:defRPr>
            </a:lvl7pPr>
            <a:lvl8pPr lvl="7" algn="ctr">
              <a:lnSpc>
                <a:spcPct val="100000"/>
              </a:lnSpc>
              <a:spcBef>
                <a:spcPts val="0"/>
              </a:spcBef>
              <a:spcAft>
                <a:spcPts val="0"/>
              </a:spcAft>
              <a:buClr>
                <a:srgbClr val="0B5394"/>
              </a:buClr>
              <a:buSzPts val="1200"/>
              <a:buNone/>
              <a:defRPr>
                <a:solidFill>
                  <a:srgbClr val="0B5394"/>
                </a:solidFill>
              </a:defRPr>
            </a:lvl8pPr>
            <a:lvl9pPr lvl="8" algn="ctr">
              <a:lnSpc>
                <a:spcPct val="100000"/>
              </a:lnSpc>
              <a:spcBef>
                <a:spcPts val="0"/>
              </a:spcBef>
              <a:spcAft>
                <a:spcPts val="0"/>
              </a:spcAft>
              <a:buClr>
                <a:srgbClr val="0B5394"/>
              </a:buClr>
              <a:buSzPts val="1200"/>
              <a:buNone/>
              <a:defRPr>
                <a:solidFill>
                  <a:srgbClr val="0B5394"/>
                </a:solidFill>
              </a:defRPr>
            </a:lvl9pPr>
          </a:lstStyle>
          <a:p>
            <a:endParaRPr/>
          </a:p>
        </p:txBody>
      </p:sp>
      <p:sp>
        <p:nvSpPr>
          <p:cNvPr id="62" name="Google Shape;62;p8"/>
          <p:cNvSpPr txBox="1">
            <a:spLocks noGrp="1"/>
          </p:cNvSpPr>
          <p:nvPr>
            <p:ph type="title" idx="6"/>
          </p:nvPr>
        </p:nvSpPr>
        <p:spPr>
          <a:xfrm>
            <a:off x="1896807" y="4298633"/>
            <a:ext cx="1359200" cy="77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B5394"/>
              </a:buClr>
              <a:buSzPts val="1800"/>
              <a:buNone/>
              <a:defRPr sz="2400">
                <a:solidFill>
                  <a:srgbClr val="0B5394"/>
                </a:solidFill>
              </a:defRPr>
            </a:lvl1pPr>
            <a:lvl2pPr lvl="1"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9pPr>
          </a:lstStyle>
          <a:p>
            <a:endParaRPr/>
          </a:p>
        </p:txBody>
      </p:sp>
      <p:sp>
        <p:nvSpPr>
          <p:cNvPr id="63" name="Google Shape;63;p8"/>
          <p:cNvSpPr txBox="1">
            <a:spLocks noGrp="1"/>
          </p:cNvSpPr>
          <p:nvPr>
            <p:ph type="title" idx="7"/>
          </p:nvPr>
        </p:nvSpPr>
        <p:spPr>
          <a:xfrm>
            <a:off x="5384907" y="4298633"/>
            <a:ext cx="1359200" cy="77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B5394"/>
              </a:buClr>
              <a:buSzPts val="1800"/>
              <a:buNone/>
              <a:defRPr sz="2400">
                <a:solidFill>
                  <a:srgbClr val="0B5394"/>
                </a:solidFill>
              </a:defRPr>
            </a:lvl1pPr>
            <a:lvl2pPr lvl="1"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9pPr>
          </a:lstStyle>
          <a:p>
            <a:endParaRPr/>
          </a:p>
        </p:txBody>
      </p:sp>
      <p:sp>
        <p:nvSpPr>
          <p:cNvPr id="64" name="Google Shape;64;p8"/>
          <p:cNvSpPr txBox="1">
            <a:spLocks noGrp="1"/>
          </p:cNvSpPr>
          <p:nvPr>
            <p:ph type="title" idx="8"/>
          </p:nvPr>
        </p:nvSpPr>
        <p:spPr>
          <a:xfrm>
            <a:off x="8999007" y="4298633"/>
            <a:ext cx="1359200" cy="77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B5394"/>
              </a:buClr>
              <a:buSzPts val="1800"/>
              <a:buNone/>
              <a:defRPr sz="2400">
                <a:solidFill>
                  <a:srgbClr val="0B5394"/>
                </a:solidFill>
              </a:defRPr>
            </a:lvl1pPr>
            <a:lvl2pPr lvl="1"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rgbClr val="0B5394"/>
              </a:buClr>
              <a:buSzPts val="1800"/>
              <a:buFont typeface="Fira Sans Extra Condensed Medium"/>
              <a:buNone/>
              <a:defRPr sz="2400">
                <a:solidFill>
                  <a:srgbClr val="0B5394"/>
                </a:solidFill>
                <a:latin typeface="Fira Sans Extra Condensed Medium"/>
                <a:ea typeface="Fira Sans Extra Condensed Medium"/>
                <a:cs typeface="Fira Sans Extra Condensed Medium"/>
                <a:sym typeface="Fira Sans Extra Condensed Medium"/>
              </a:defRPr>
            </a:lvl9pPr>
          </a:lstStyle>
          <a:p>
            <a:endParaRPr/>
          </a:p>
        </p:txBody>
      </p:sp>
      <p:sp>
        <p:nvSpPr>
          <p:cNvPr id="65" name="Google Shape;65;p8"/>
          <p:cNvSpPr txBox="1">
            <a:spLocks noGrp="1"/>
          </p:cNvSpPr>
          <p:nvPr>
            <p:ph type="ctrTitle" idx="9"/>
          </p:nvPr>
        </p:nvSpPr>
        <p:spPr>
          <a:xfrm>
            <a:off x="964800" y="627500"/>
            <a:ext cx="27708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Tree>
    <p:extLst>
      <p:ext uri="{BB962C8B-B14F-4D97-AF65-F5344CB8AC3E}">
        <p14:creationId xmlns:p14="http://schemas.microsoft.com/office/powerpoint/2010/main" val="1371075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86175" y="0"/>
            <a:ext cx="3524250" cy="6858000"/>
          </a:xfrm>
          <a:custGeom>
            <a:avLst/>
            <a:gdLst>
              <a:gd name="connsiteX0" fmla="*/ 0 w 3524250"/>
              <a:gd name="connsiteY0" fmla="*/ 0 h 6858000"/>
              <a:gd name="connsiteX1" fmla="*/ 3524250 w 3524250"/>
              <a:gd name="connsiteY1" fmla="*/ 0 h 6858000"/>
              <a:gd name="connsiteX2" fmla="*/ 3524250 w 3524250"/>
              <a:gd name="connsiteY2" fmla="*/ 6858000 h 6858000"/>
              <a:gd name="connsiteX3" fmla="*/ 0 w 35242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4250" h="6858000">
                <a:moveTo>
                  <a:pt x="0" y="0"/>
                </a:moveTo>
                <a:lnTo>
                  <a:pt x="3524250" y="0"/>
                </a:lnTo>
                <a:lnTo>
                  <a:pt x="3524250" y="6858000"/>
                </a:lnTo>
                <a:lnTo>
                  <a:pt x="0" y="685800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907657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329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2095500" y="0"/>
            <a:ext cx="9086850" cy="3219450"/>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178585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3352800" cy="4095750"/>
          </a:xfrm>
          <a:custGeom>
            <a:avLst/>
            <a:gdLst>
              <a:gd name="connsiteX0" fmla="*/ 0 w 3352800"/>
              <a:gd name="connsiteY0" fmla="*/ 0 h 4095750"/>
              <a:gd name="connsiteX1" fmla="*/ 3352800 w 3352800"/>
              <a:gd name="connsiteY1" fmla="*/ 0 h 4095750"/>
              <a:gd name="connsiteX2" fmla="*/ 3352800 w 3352800"/>
              <a:gd name="connsiteY2" fmla="*/ 4095750 h 4095750"/>
              <a:gd name="connsiteX3" fmla="*/ 0 w 3352800"/>
              <a:gd name="connsiteY3" fmla="*/ 4095750 h 4095750"/>
            </a:gdLst>
            <a:ahLst/>
            <a:cxnLst>
              <a:cxn ang="0">
                <a:pos x="connsiteX0" y="connsiteY0"/>
              </a:cxn>
              <a:cxn ang="0">
                <a:pos x="connsiteX1" y="connsiteY1"/>
              </a:cxn>
              <a:cxn ang="0">
                <a:pos x="connsiteX2" y="connsiteY2"/>
              </a:cxn>
              <a:cxn ang="0">
                <a:pos x="connsiteX3" y="connsiteY3"/>
              </a:cxn>
            </a:cxnLst>
            <a:rect l="l" t="t" r="r" b="b"/>
            <a:pathLst>
              <a:path w="3352800" h="4095750">
                <a:moveTo>
                  <a:pt x="0" y="0"/>
                </a:moveTo>
                <a:lnTo>
                  <a:pt x="3352800" y="0"/>
                </a:lnTo>
                <a:lnTo>
                  <a:pt x="3352800" y="4095750"/>
                </a:lnTo>
                <a:lnTo>
                  <a:pt x="0" y="409575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8839200" y="2762250"/>
            <a:ext cx="3352800" cy="4095750"/>
          </a:xfrm>
          <a:custGeom>
            <a:avLst/>
            <a:gdLst>
              <a:gd name="connsiteX0" fmla="*/ 0 w 3352800"/>
              <a:gd name="connsiteY0" fmla="*/ 0 h 4095750"/>
              <a:gd name="connsiteX1" fmla="*/ 3352800 w 3352800"/>
              <a:gd name="connsiteY1" fmla="*/ 0 h 4095750"/>
              <a:gd name="connsiteX2" fmla="*/ 3352800 w 3352800"/>
              <a:gd name="connsiteY2" fmla="*/ 4095750 h 4095750"/>
              <a:gd name="connsiteX3" fmla="*/ 0 w 3352800"/>
              <a:gd name="connsiteY3" fmla="*/ 4095750 h 4095750"/>
            </a:gdLst>
            <a:ahLst/>
            <a:cxnLst>
              <a:cxn ang="0">
                <a:pos x="connsiteX0" y="connsiteY0"/>
              </a:cxn>
              <a:cxn ang="0">
                <a:pos x="connsiteX1" y="connsiteY1"/>
              </a:cxn>
              <a:cxn ang="0">
                <a:pos x="connsiteX2" y="connsiteY2"/>
              </a:cxn>
              <a:cxn ang="0">
                <a:pos x="connsiteX3" y="connsiteY3"/>
              </a:cxn>
            </a:cxnLst>
            <a:rect l="l" t="t" r="r" b="b"/>
            <a:pathLst>
              <a:path w="3352800" h="4095750">
                <a:moveTo>
                  <a:pt x="0" y="0"/>
                </a:moveTo>
                <a:lnTo>
                  <a:pt x="3352800" y="0"/>
                </a:lnTo>
                <a:lnTo>
                  <a:pt x="3352800" y="4095750"/>
                </a:lnTo>
                <a:lnTo>
                  <a:pt x="0" y="409575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127637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19625" y="1371600"/>
            <a:ext cx="2952750" cy="4114800"/>
          </a:xfrm>
          <a:custGeom>
            <a:avLst/>
            <a:gdLst>
              <a:gd name="connsiteX0" fmla="*/ 0 w 2952750"/>
              <a:gd name="connsiteY0" fmla="*/ 0 h 4114800"/>
              <a:gd name="connsiteX1" fmla="*/ 2952750 w 2952750"/>
              <a:gd name="connsiteY1" fmla="*/ 0 h 4114800"/>
              <a:gd name="connsiteX2" fmla="*/ 2952750 w 2952750"/>
              <a:gd name="connsiteY2" fmla="*/ 4114800 h 4114800"/>
              <a:gd name="connsiteX3" fmla="*/ 0 w 295275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2952750" h="4114800">
                <a:moveTo>
                  <a:pt x="0" y="0"/>
                </a:moveTo>
                <a:lnTo>
                  <a:pt x="2952750" y="0"/>
                </a:lnTo>
                <a:lnTo>
                  <a:pt x="2952750" y="4114800"/>
                </a:lnTo>
                <a:lnTo>
                  <a:pt x="0" y="411480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39825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90550" y="609600"/>
            <a:ext cx="3390900" cy="3390900"/>
          </a:xfrm>
          <a:custGeom>
            <a:avLst/>
            <a:gdLst>
              <a:gd name="connsiteX0" fmla="*/ 0 w 3390900"/>
              <a:gd name="connsiteY0" fmla="*/ 0 h 3390900"/>
              <a:gd name="connsiteX1" fmla="*/ 3390900 w 3390900"/>
              <a:gd name="connsiteY1" fmla="*/ 0 h 3390900"/>
              <a:gd name="connsiteX2" fmla="*/ 3390900 w 3390900"/>
              <a:gd name="connsiteY2" fmla="*/ 3390900 h 3390900"/>
              <a:gd name="connsiteX3" fmla="*/ 0 w 33909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3390900" h="3390900">
                <a:moveTo>
                  <a:pt x="0" y="0"/>
                </a:moveTo>
                <a:lnTo>
                  <a:pt x="3390900" y="0"/>
                </a:lnTo>
                <a:lnTo>
                  <a:pt x="3390900" y="3390900"/>
                </a:lnTo>
                <a:lnTo>
                  <a:pt x="0" y="339090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3981450" y="4000500"/>
            <a:ext cx="2247900" cy="2247900"/>
          </a:xfrm>
          <a:custGeom>
            <a:avLst/>
            <a:gdLst>
              <a:gd name="connsiteX0" fmla="*/ 0 w 2247900"/>
              <a:gd name="connsiteY0" fmla="*/ 0 h 2247900"/>
              <a:gd name="connsiteX1" fmla="*/ 2247900 w 2247900"/>
              <a:gd name="connsiteY1" fmla="*/ 0 h 2247900"/>
              <a:gd name="connsiteX2" fmla="*/ 2247900 w 2247900"/>
              <a:gd name="connsiteY2" fmla="*/ 2247900 h 2247900"/>
              <a:gd name="connsiteX3" fmla="*/ 0 w 2247900"/>
              <a:gd name="connsiteY3" fmla="*/ 2247900 h 2247900"/>
            </a:gdLst>
            <a:ahLst/>
            <a:cxnLst>
              <a:cxn ang="0">
                <a:pos x="connsiteX0" y="connsiteY0"/>
              </a:cxn>
              <a:cxn ang="0">
                <a:pos x="connsiteX1" y="connsiteY1"/>
              </a:cxn>
              <a:cxn ang="0">
                <a:pos x="connsiteX2" y="connsiteY2"/>
              </a:cxn>
              <a:cxn ang="0">
                <a:pos x="connsiteX3" y="connsiteY3"/>
              </a:cxn>
            </a:cxnLst>
            <a:rect l="l" t="t" r="r" b="b"/>
            <a:pathLst>
              <a:path w="2247900" h="2247900">
                <a:moveTo>
                  <a:pt x="0" y="0"/>
                </a:moveTo>
                <a:lnTo>
                  <a:pt x="2247900" y="0"/>
                </a:lnTo>
                <a:lnTo>
                  <a:pt x="2247900" y="2247900"/>
                </a:lnTo>
                <a:lnTo>
                  <a:pt x="0" y="2247900"/>
                </a:lnTo>
                <a:close/>
              </a:path>
            </a:pathLst>
          </a:custGeom>
          <a:pattFill prst="pct5">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183279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EC845F01-633D-468F-9CCD-35C6D435EB97}"/>
              </a:ext>
            </a:extLst>
          </p:cNvPr>
          <p:cNvSpPr>
            <a:spLocks noGrp="1"/>
          </p:cNvSpPr>
          <p:nvPr>
            <p:ph type="pic" sz="quarter" idx="16"/>
          </p:nvPr>
        </p:nvSpPr>
        <p:spPr>
          <a:xfrm>
            <a:off x="4968560" y="2283989"/>
            <a:ext cx="2533011" cy="2475846"/>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9" name="Picture Placeholder 10">
            <a:extLst>
              <a:ext uri="{FF2B5EF4-FFF2-40B4-BE49-F238E27FC236}">
                <a16:creationId xmlns:a16="http://schemas.microsoft.com/office/drawing/2014/main" id="{96415374-E61F-465F-B204-1A2572E4F8C9}"/>
              </a:ext>
            </a:extLst>
          </p:cNvPr>
          <p:cNvSpPr>
            <a:spLocks noGrp="1"/>
          </p:cNvSpPr>
          <p:nvPr>
            <p:ph type="pic" sz="quarter" idx="17"/>
          </p:nvPr>
        </p:nvSpPr>
        <p:spPr>
          <a:xfrm>
            <a:off x="1448267" y="2311392"/>
            <a:ext cx="2533011" cy="2475846"/>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10" name="Picture Placeholder 10">
            <a:extLst>
              <a:ext uri="{FF2B5EF4-FFF2-40B4-BE49-F238E27FC236}">
                <a16:creationId xmlns:a16="http://schemas.microsoft.com/office/drawing/2014/main" id="{F5C175AD-E3A4-4651-B445-A7AA14549D5D}"/>
              </a:ext>
            </a:extLst>
          </p:cNvPr>
          <p:cNvSpPr>
            <a:spLocks noGrp="1"/>
          </p:cNvSpPr>
          <p:nvPr>
            <p:ph type="pic" sz="quarter" idx="18"/>
          </p:nvPr>
        </p:nvSpPr>
        <p:spPr>
          <a:xfrm>
            <a:off x="8486625" y="2253568"/>
            <a:ext cx="2533011" cy="2475846"/>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6254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1_Custom Layou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378A7354-7709-4FE7-8945-72478AEDF24E}"/>
              </a:ext>
            </a:extLst>
          </p:cNvPr>
          <p:cNvSpPr>
            <a:spLocks noGrp="1"/>
          </p:cNvSpPr>
          <p:nvPr>
            <p:ph type="pic" sz="quarter" idx="13"/>
          </p:nvPr>
        </p:nvSpPr>
        <p:spPr>
          <a:xfrm>
            <a:off x="7943850" y="0"/>
            <a:ext cx="3333750" cy="6858000"/>
          </a:xfrm>
          <a:custGeom>
            <a:avLst/>
            <a:gdLst>
              <a:gd name="connsiteX0" fmla="*/ 0 w 2193201"/>
              <a:gd name="connsiteY0" fmla="*/ 0 h 2193201"/>
              <a:gd name="connsiteX1" fmla="*/ 2193201 w 2193201"/>
              <a:gd name="connsiteY1" fmla="*/ 0 h 2193201"/>
              <a:gd name="connsiteX2" fmla="*/ 2193201 w 2193201"/>
              <a:gd name="connsiteY2" fmla="*/ 2193201 h 2193201"/>
              <a:gd name="connsiteX3" fmla="*/ 0 w 2193201"/>
              <a:gd name="connsiteY3" fmla="*/ 2193201 h 2193201"/>
            </a:gdLst>
            <a:ahLst/>
            <a:cxnLst>
              <a:cxn ang="0">
                <a:pos x="connsiteX0" y="connsiteY0"/>
              </a:cxn>
              <a:cxn ang="0">
                <a:pos x="connsiteX1" y="connsiteY1"/>
              </a:cxn>
              <a:cxn ang="0">
                <a:pos x="connsiteX2" y="connsiteY2"/>
              </a:cxn>
              <a:cxn ang="0">
                <a:pos x="connsiteX3" y="connsiteY3"/>
              </a:cxn>
            </a:cxnLst>
            <a:rect l="l" t="t" r="r" b="b"/>
            <a:pathLst>
              <a:path w="2193201" h="2193201">
                <a:moveTo>
                  <a:pt x="0" y="0"/>
                </a:moveTo>
                <a:lnTo>
                  <a:pt x="2193201" y="0"/>
                </a:lnTo>
                <a:lnTo>
                  <a:pt x="2193201" y="2193201"/>
                </a:lnTo>
                <a:lnTo>
                  <a:pt x="0" y="2193201"/>
                </a:lnTo>
                <a:close/>
              </a:path>
            </a:pathLst>
          </a:cu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7" name="Picture Placeholder 10">
            <a:extLst>
              <a:ext uri="{FF2B5EF4-FFF2-40B4-BE49-F238E27FC236}">
                <a16:creationId xmlns:a16="http://schemas.microsoft.com/office/drawing/2014/main" id="{6F94F1B5-B26E-45F1-A7A4-B7785F014D96}"/>
              </a:ext>
            </a:extLst>
          </p:cNvPr>
          <p:cNvSpPr>
            <a:spLocks noGrp="1"/>
          </p:cNvSpPr>
          <p:nvPr>
            <p:ph type="pic" sz="quarter" idx="17"/>
          </p:nvPr>
        </p:nvSpPr>
        <p:spPr>
          <a:xfrm>
            <a:off x="890340" y="2427697"/>
            <a:ext cx="3519122" cy="3439703"/>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3403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2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C12A86-C538-4177-8864-8B23C84CC5F3}"/>
              </a:ext>
            </a:extLst>
          </p:cNvPr>
          <p:cNvSpPr>
            <a:spLocks noGrp="1"/>
          </p:cNvSpPr>
          <p:nvPr>
            <p:ph type="pic" sz="quarter" idx="13"/>
          </p:nvPr>
        </p:nvSpPr>
        <p:spPr>
          <a:xfrm>
            <a:off x="1025104" y="1579419"/>
            <a:ext cx="4771060" cy="3008334"/>
          </a:xfrm>
          <a:custGeom>
            <a:avLst/>
            <a:gdLst>
              <a:gd name="connsiteX0" fmla="*/ 224783 w 9543363"/>
              <a:gd name="connsiteY0" fmla="*/ 0 h 6016667"/>
              <a:gd name="connsiteX1" fmla="*/ 9318580 w 9543363"/>
              <a:gd name="connsiteY1" fmla="*/ 0 h 6016667"/>
              <a:gd name="connsiteX2" fmla="*/ 9543363 w 9543363"/>
              <a:gd name="connsiteY2" fmla="*/ 224784 h 6016667"/>
              <a:gd name="connsiteX3" fmla="*/ 9543363 w 9543363"/>
              <a:gd name="connsiteY3" fmla="*/ 5791884 h 6016667"/>
              <a:gd name="connsiteX4" fmla="*/ 9318580 w 9543363"/>
              <a:gd name="connsiteY4" fmla="*/ 6016667 h 6016667"/>
              <a:gd name="connsiteX5" fmla="*/ 224783 w 9543363"/>
              <a:gd name="connsiteY5" fmla="*/ 6016667 h 6016667"/>
              <a:gd name="connsiteX6" fmla="*/ 0 w 9543363"/>
              <a:gd name="connsiteY6" fmla="*/ 5791884 h 6016667"/>
              <a:gd name="connsiteX7" fmla="*/ 0 w 9543363"/>
              <a:gd name="connsiteY7" fmla="*/ 224784 h 6016667"/>
              <a:gd name="connsiteX8" fmla="*/ 224783 w 9543363"/>
              <a:gd name="connsiteY8" fmla="*/ 0 h 60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3363" h="6016667">
                <a:moveTo>
                  <a:pt x="224783" y="0"/>
                </a:moveTo>
                <a:lnTo>
                  <a:pt x="9318580" y="0"/>
                </a:lnTo>
                <a:cubicBezTo>
                  <a:pt x="9442724" y="0"/>
                  <a:pt x="9543363" y="100639"/>
                  <a:pt x="9543363" y="224784"/>
                </a:cubicBezTo>
                <a:lnTo>
                  <a:pt x="9543363" y="5791884"/>
                </a:lnTo>
                <a:cubicBezTo>
                  <a:pt x="9543363" y="5916028"/>
                  <a:pt x="9442724" y="6016667"/>
                  <a:pt x="9318580" y="6016667"/>
                </a:cubicBezTo>
                <a:lnTo>
                  <a:pt x="224783" y="6016667"/>
                </a:lnTo>
                <a:cubicBezTo>
                  <a:pt x="100639" y="6016667"/>
                  <a:pt x="0" y="5916028"/>
                  <a:pt x="0" y="5791884"/>
                </a:cubicBezTo>
                <a:lnTo>
                  <a:pt x="0" y="224784"/>
                </a:lnTo>
                <a:cubicBezTo>
                  <a:pt x="0" y="100639"/>
                  <a:pt x="100639" y="0"/>
                  <a:pt x="224783" y="0"/>
                </a:cubicBezTo>
                <a:close/>
              </a:path>
            </a:pathLst>
          </a:custGeom>
          <a:pattFill prst="pct5">
            <a:fgClr>
              <a:srgbClr val="FDC953"/>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725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userDrawn="1">
  <p:cSld name="Title only">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371948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66"/>
        <p:cNvGrpSpPr/>
        <p:nvPr/>
      </p:nvGrpSpPr>
      <p:grpSpPr>
        <a:xfrm>
          <a:off x="0" y="0"/>
          <a:ext cx="0" cy="0"/>
          <a:chOff x="0" y="0"/>
          <a:chExt cx="0" cy="0"/>
        </a:xfrm>
      </p:grpSpPr>
      <p:sp>
        <p:nvSpPr>
          <p:cNvPr id="67" name="Google Shape;67;p9"/>
          <p:cNvSpPr txBox="1">
            <a:spLocks noGrp="1"/>
          </p:cNvSpPr>
          <p:nvPr>
            <p:ph type="ctrTitle"/>
          </p:nvPr>
        </p:nvSpPr>
        <p:spPr>
          <a:xfrm>
            <a:off x="964800" y="627500"/>
            <a:ext cx="19968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09037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349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BD6CD230-8406-40F8-8E82-37A1E40D4F44}"/>
              </a:ext>
            </a:extLst>
          </p:cNvPr>
          <p:cNvSpPr>
            <a:spLocks noGrp="1"/>
          </p:cNvSpPr>
          <p:nvPr>
            <p:ph type="pic" sz="quarter" idx="15"/>
          </p:nvPr>
        </p:nvSpPr>
        <p:spPr>
          <a:xfrm>
            <a:off x="2308562" y="2195013"/>
            <a:ext cx="2524959" cy="2467975"/>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6" name="Picture Placeholder 10">
            <a:extLst>
              <a:ext uri="{FF2B5EF4-FFF2-40B4-BE49-F238E27FC236}">
                <a16:creationId xmlns:a16="http://schemas.microsoft.com/office/drawing/2014/main" id="{DDE74A10-DA96-4CBC-A017-3464C8C4B25A}"/>
              </a:ext>
            </a:extLst>
          </p:cNvPr>
          <p:cNvSpPr>
            <a:spLocks noGrp="1"/>
          </p:cNvSpPr>
          <p:nvPr>
            <p:ph type="pic" sz="quarter" idx="16"/>
          </p:nvPr>
        </p:nvSpPr>
        <p:spPr>
          <a:xfrm>
            <a:off x="7358480" y="2195013"/>
            <a:ext cx="2524959" cy="2467975"/>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2437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458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5_Custom Layout">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60ACFB97-FC37-4BE0-94A6-25831ABE07E4}"/>
              </a:ext>
            </a:extLst>
          </p:cNvPr>
          <p:cNvSpPr>
            <a:spLocks noGrp="1"/>
          </p:cNvSpPr>
          <p:nvPr>
            <p:ph type="pic" sz="quarter" idx="16"/>
          </p:nvPr>
        </p:nvSpPr>
        <p:spPr>
          <a:xfrm>
            <a:off x="6297474" y="1066899"/>
            <a:ext cx="4439380" cy="4339192"/>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1503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917D0A9-B41E-4E7C-64E3-19388F77F867}"/>
              </a:ext>
            </a:extLst>
          </p:cNvPr>
          <p:cNvSpPr/>
          <p:nvPr userDrawn="1"/>
        </p:nvSpPr>
        <p:spPr>
          <a:xfrm>
            <a:off x="5" y="199293"/>
            <a:ext cx="12191995" cy="4610869"/>
          </a:xfrm>
          <a:custGeom>
            <a:avLst/>
            <a:gdLst>
              <a:gd name="connsiteX0" fmla="*/ 24387164 w 24387164"/>
              <a:gd name="connsiteY0" fmla="*/ 0 h 9221738"/>
              <a:gd name="connsiteX1" fmla="*/ 24387164 w 24387164"/>
              <a:gd name="connsiteY1" fmla="*/ 9221412 h 9221738"/>
              <a:gd name="connsiteX2" fmla="*/ 24354310 w 24387164"/>
              <a:gd name="connsiteY2" fmla="*/ 9221738 h 9221738"/>
              <a:gd name="connsiteX3" fmla="*/ 12017595 w 24387164"/>
              <a:gd name="connsiteY3" fmla="*/ 6240130 h 9221738"/>
              <a:gd name="connsiteX4" fmla="*/ 816163 w 24387164"/>
              <a:gd name="connsiteY4" fmla="*/ 6238368 h 9221738"/>
              <a:gd name="connsiteX5" fmla="*/ 0 w 24387164"/>
              <a:gd name="connsiteY5" fmla="*/ 6026462 h 9221738"/>
              <a:gd name="connsiteX6" fmla="*/ 0 w 24387164"/>
              <a:gd name="connsiteY6" fmla="*/ 2 h 922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7164" h="9221738">
                <a:moveTo>
                  <a:pt x="24387164" y="0"/>
                </a:moveTo>
                <a:lnTo>
                  <a:pt x="24387164" y="9221412"/>
                </a:lnTo>
                <a:lnTo>
                  <a:pt x="24354310" y="9221738"/>
                </a:lnTo>
                <a:cubicBezTo>
                  <a:pt x="20537838" y="9154466"/>
                  <a:pt x="16448367" y="6111136"/>
                  <a:pt x="12017595" y="6240130"/>
                </a:cubicBezTo>
                <a:cubicBezTo>
                  <a:pt x="10491962" y="6303348"/>
                  <a:pt x="5840675" y="7409954"/>
                  <a:pt x="816163" y="6238368"/>
                </a:cubicBezTo>
                <a:lnTo>
                  <a:pt x="0" y="6026462"/>
                </a:lnTo>
                <a:lnTo>
                  <a:pt x="0" y="2"/>
                </a:lnTo>
                <a:close/>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sp>
        <p:nvSpPr>
          <p:cNvPr id="12" name="Picture Placeholder 11">
            <a:extLst>
              <a:ext uri="{FF2B5EF4-FFF2-40B4-BE49-F238E27FC236}">
                <a16:creationId xmlns:a16="http://schemas.microsoft.com/office/drawing/2014/main" id="{DB31EF65-22F5-45E9-B760-31799609D64A}"/>
              </a:ext>
            </a:extLst>
          </p:cNvPr>
          <p:cNvSpPr>
            <a:spLocks noGrp="1"/>
          </p:cNvSpPr>
          <p:nvPr>
            <p:ph type="pic" sz="quarter" idx="12"/>
          </p:nvPr>
        </p:nvSpPr>
        <p:spPr>
          <a:xfrm>
            <a:off x="1" y="1"/>
            <a:ext cx="12191995" cy="4610869"/>
          </a:xfrm>
          <a:custGeom>
            <a:avLst/>
            <a:gdLst>
              <a:gd name="connsiteX0" fmla="*/ 12191995 w 12191995"/>
              <a:gd name="connsiteY0" fmla="*/ 0 h 4610869"/>
              <a:gd name="connsiteX1" fmla="*/ 12191995 w 12191995"/>
              <a:gd name="connsiteY1" fmla="*/ 4610706 h 4610869"/>
              <a:gd name="connsiteX2" fmla="*/ 12175570 w 12191995"/>
              <a:gd name="connsiteY2" fmla="*/ 4610869 h 4610869"/>
              <a:gd name="connsiteX3" fmla="*/ 6008015 w 12191995"/>
              <a:gd name="connsiteY3" fmla="*/ 3120065 h 4610869"/>
              <a:gd name="connsiteX4" fmla="*/ 408028 w 12191995"/>
              <a:gd name="connsiteY4" fmla="*/ 3119184 h 4610869"/>
              <a:gd name="connsiteX5" fmla="*/ 0 w 12191995"/>
              <a:gd name="connsiteY5" fmla="*/ 3013231 h 4610869"/>
              <a:gd name="connsiteX6" fmla="*/ 0 w 12191995"/>
              <a:gd name="connsiteY6" fmla="*/ 1 h 461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5" h="4610869">
                <a:moveTo>
                  <a:pt x="12191995" y="0"/>
                </a:moveTo>
                <a:lnTo>
                  <a:pt x="12191995" y="4610706"/>
                </a:lnTo>
                <a:lnTo>
                  <a:pt x="12175570" y="4610869"/>
                </a:lnTo>
                <a:cubicBezTo>
                  <a:pt x="10267582" y="4577233"/>
                  <a:pt x="8223113" y="3055568"/>
                  <a:pt x="6008015" y="3120065"/>
                </a:cubicBezTo>
                <a:cubicBezTo>
                  <a:pt x="5245298" y="3151674"/>
                  <a:pt x="2919957" y="3704977"/>
                  <a:pt x="408028" y="3119184"/>
                </a:cubicBezTo>
                <a:lnTo>
                  <a:pt x="0" y="3013231"/>
                </a:lnTo>
                <a:lnTo>
                  <a:pt x="0" y="1"/>
                </a:lnTo>
                <a:close/>
              </a:path>
            </a:pathLst>
          </a:custGeom>
          <a:pattFill prst="pct5">
            <a:fgClr>
              <a:srgbClr val="1D1C22"/>
            </a:fgClr>
            <a:bgClr>
              <a:schemeClr val="bg1"/>
            </a:bgClr>
          </a:pattFill>
        </p:spPr>
        <p:txBody>
          <a:bodyPr wrap="square">
            <a:no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Picture Placeholder 10">
            <a:extLst>
              <a:ext uri="{FF2B5EF4-FFF2-40B4-BE49-F238E27FC236}">
                <a16:creationId xmlns:a16="http://schemas.microsoft.com/office/drawing/2014/main" id="{C49D13EE-6A72-494D-99E3-05D39C107EE3}"/>
              </a:ext>
            </a:extLst>
          </p:cNvPr>
          <p:cNvSpPr>
            <a:spLocks noGrp="1"/>
          </p:cNvSpPr>
          <p:nvPr>
            <p:ph type="pic" sz="quarter" idx="15"/>
          </p:nvPr>
        </p:nvSpPr>
        <p:spPr>
          <a:xfrm>
            <a:off x="2308562" y="3100448"/>
            <a:ext cx="2524959" cy="2467975"/>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8" name="Picture Placeholder 10">
            <a:extLst>
              <a:ext uri="{FF2B5EF4-FFF2-40B4-BE49-F238E27FC236}">
                <a16:creationId xmlns:a16="http://schemas.microsoft.com/office/drawing/2014/main" id="{804D7FB3-38A7-46A5-82B6-8B4CA3B268A7}"/>
              </a:ext>
            </a:extLst>
          </p:cNvPr>
          <p:cNvSpPr>
            <a:spLocks noGrp="1"/>
          </p:cNvSpPr>
          <p:nvPr>
            <p:ph type="pic" sz="quarter" idx="16"/>
          </p:nvPr>
        </p:nvSpPr>
        <p:spPr>
          <a:xfrm>
            <a:off x="7358480" y="3100448"/>
            <a:ext cx="2524959" cy="2467975"/>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2" name="Picture Placeholder 10">
            <a:extLst>
              <a:ext uri="{FF2B5EF4-FFF2-40B4-BE49-F238E27FC236}">
                <a16:creationId xmlns:a16="http://schemas.microsoft.com/office/drawing/2014/main" id="{7CC53A77-72F5-A6F8-885C-566FC8348DE0}"/>
              </a:ext>
            </a:extLst>
          </p:cNvPr>
          <p:cNvSpPr>
            <a:spLocks noGrp="1"/>
          </p:cNvSpPr>
          <p:nvPr>
            <p:ph type="pic" sz="quarter" idx="17"/>
          </p:nvPr>
        </p:nvSpPr>
        <p:spPr>
          <a:xfrm>
            <a:off x="4833516" y="3642812"/>
            <a:ext cx="2524959" cy="2467975"/>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8132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P spid="2"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09E5DC7A-569C-4ECD-B59B-0EEA19CA240D}"/>
              </a:ext>
            </a:extLst>
          </p:cNvPr>
          <p:cNvSpPr>
            <a:spLocks noGrp="1"/>
          </p:cNvSpPr>
          <p:nvPr>
            <p:ph type="pic" sz="quarter" idx="15"/>
          </p:nvPr>
        </p:nvSpPr>
        <p:spPr>
          <a:xfrm>
            <a:off x="8864865" y="3662781"/>
            <a:ext cx="1804892" cy="1764160"/>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7" name="Picture Placeholder 10">
            <a:extLst>
              <a:ext uri="{FF2B5EF4-FFF2-40B4-BE49-F238E27FC236}">
                <a16:creationId xmlns:a16="http://schemas.microsoft.com/office/drawing/2014/main" id="{65AC258C-8373-4B4F-B630-1B513FD2FF7D}"/>
              </a:ext>
            </a:extLst>
          </p:cNvPr>
          <p:cNvSpPr>
            <a:spLocks noGrp="1"/>
          </p:cNvSpPr>
          <p:nvPr>
            <p:ph type="pic" sz="quarter" idx="16"/>
          </p:nvPr>
        </p:nvSpPr>
        <p:spPr>
          <a:xfrm>
            <a:off x="8860408" y="1093869"/>
            <a:ext cx="1804892" cy="1764160"/>
          </a:xfrm>
          <a:custGeom>
            <a:avLst/>
            <a:gdLst>
              <a:gd name="connsiteX0" fmla="*/ 1054930 w 2214353"/>
              <a:gd name="connsiteY0" fmla="*/ 460 h 2164379"/>
              <a:gd name="connsiteX1" fmla="*/ 1248140 w 2214353"/>
              <a:gd name="connsiteY1" fmla="*/ 42894 h 2164379"/>
              <a:gd name="connsiteX2" fmla="*/ 2152378 w 2214353"/>
              <a:gd name="connsiteY2" fmla="*/ 1666639 h 2164379"/>
              <a:gd name="connsiteX3" fmla="*/ 405355 w 2214353"/>
              <a:gd name="connsiteY3" fmla="*/ 2092875 h 2164379"/>
              <a:gd name="connsiteX4" fmla="*/ 19912 w 2214353"/>
              <a:gd name="connsiteY4" fmla="*/ 1680987 h 2164379"/>
              <a:gd name="connsiteX5" fmla="*/ 245064 w 2214353"/>
              <a:gd name="connsiteY5" fmla="*/ 679112 h 2164379"/>
              <a:gd name="connsiteX6" fmla="*/ 1054930 w 2214353"/>
              <a:gd name="connsiteY6" fmla="*/ 460 h 21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53" h="2164379">
                <a:moveTo>
                  <a:pt x="1054930" y="460"/>
                </a:moveTo>
                <a:cubicBezTo>
                  <a:pt x="1123899" y="3514"/>
                  <a:pt x="1187693" y="21424"/>
                  <a:pt x="1248140" y="42894"/>
                </a:cubicBezTo>
                <a:cubicBezTo>
                  <a:pt x="1664657" y="191090"/>
                  <a:pt x="2438453" y="1090281"/>
                  <a:pt x="2152378" y="1666639"/>
                </a:cubicBezTo>
                <a:cubicBezTo>
                  <a:pt x="1890255" y="2202278"/>
                  <a:pt x="951654" y="2233865"/>
                  <a:pt x="405355" y="2092875"/>
                </a:cubicBezTo>
                <a:cubicBezTo>
                  <a:pt x="207975" y="2041427"/>
                  <a:pt x="54559" y="1880521"/>
                  <a:pt x="19912" y="1680987"/>
                </a:cubicBezTo>
                <a:cubicBezTo>
                  <a:pt x="-24047" y="1446495"/>
                  <a:pt x="-13700" y="1090107"/>
                  <a:pt x="245064" y="679112"/>
                </a:cubicBezTo>
                <a:cubicBezTo>
                  <a:pt x="594530" y="115845"/>
                  <a:pt x="848021" y="-8702"/>
                  <a:pt x="1054930" y="460"/>
                </a:cubicBezTo>
                <a:close/>
              </a:path>
            </a:pathLst>
          </a:custGeom>
          <a:pattFill prst="pct5">
            <a:fgClr>
              <a:srgbClr val="1D1C22"/>
            </a:fgClr>
            <a:bgClr>
              <a:schemeClr val="bg1"/>
            </a:bgClr>
          </a:pattFill>
          <a:effectLst>
            <a:outerShdw blurRad="304800" sx="102000" sy="102000" algn="ctr" rotWithShape="0">
              <a:prstClr val="black">
                <a:alpha val="40000"/>
              </a:prstClr>
            </a:outerShdw>
          </a:effectLst>
        </p:spPr>
        <p:txBody>
          <a:bodyPr wrap="square">
            <a:noAutofit/>
          </a:bodyPr>
          <a:lstStyle>
            <a:lvl1pPr>
              <a:defRPr lang="en-US" sz="600">
                <a:solidFill>
                  <a:schemeClr val="bg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0814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flipH="1">
            <a:off x="6406496" y="2831200"/>
            <a:ext cx="3796000" cy="1195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B7B7B7"/>
              </a:buClr>
              <a:buSzPts val="2800"/>
              <a:buNone/>
              <a:defRPr>
                <a:solidFill>
                  <a:srgbClr val="B7B7B7"/>
                </a:solidFill>
              </a:defRPr>
            </a:lvl1pPr>
            <a:lvl2pPr lvl="1" algn="l">
              <a:lnSpc>
                <a:spcPct val="100000"/>
              </a:lnSpc>
              <a:spcBef>
                <a:spcPts val="0"/>
              </a:spcBef>
              <a:spcAft>
                <a:spcPts val="0"/>
              </a:spcAft>
              <a:buClr>
                <a:srgbClr val="B7B7B7"/>
              </a:buClr>
              <a:buSzPts val="2800"/>
              <a:buNone/>
              <a:defRPr>
                <a:solidFill>
                  <a:srgbClr val="B7B7B7"/>
                </a:solidFill>
              </a:defRPr>
            </a:lvl2pPr>
            <a:lvl3pPr lvl="2" algn="l">
              <a:lnSpc>
                <a:spcPct val="100000"/>
              </a:lnSpc>
              <a:spcBef>
                <a:spcPts val="0"/>
              </a:spcBef>
              <a:spcAft>
                <a:spcPts val="0"/>
              </a:spcAft>
              <a:buClr>
                <a:srgbClr val="B7B7B7"/>
              </a:buClr>
              <a:buSzPts val="2800"/>
              <a:buNone/>
              <a:defRPr>
                <a:solidFill>
                  <a:srgbClr val="B7B7B7"/>
                </a:solidFill>
              </a:defRPr>
            </a:lvl3pPr>
            <a:lvl4pPr lvl="3" algn="l">
              <a:lnSpc>
                <a:spcPct val="100000"/>
              </a:lnSpc>
              <a:spcBef>
                <a:spcPts val="0"/>
              </a:spcBef>
              <a:spcAft>
                <a:spcPts val="0"/>
              </a:spcAft>
              <a:buClr>
                <a:srgbClr val="B7B7B7"/>
              </a:buClr>
              <a:buSzPts val="2800"/>
              <a:buNone/>
              <a:defRPr>
                <a:solidFill>
                  <a:srgbClr val="B7B7B7"/>
                </a:solidFill>
              </a:defRPr>
            </a:lvl4pPr>
            <a:lvl5pPr lvl="4" algn="l">
              <a:lnSpc>
                <a:spcPct val="100000"/>
              </a:lnSpc>
              <a:spcBef>
                <a:spcPts val="0"/>
              </a:spcBef>
              <a:spcAft>
                <a:spcPts val="0"/>
              </a:spcAft>
              <a:buClr>
                <a:srgbClr val="B7B7B7"/>
              </a:buClr>
              <a:buSzPts val="2800"/>
              <a:buNone/>
              <a:defRPr>
                <a:solidFill>
                  <a:srgbClr val="B7B7B7"/>
                </a:solidFill>
              </a:defRPr>
            </a:lvl5pPr>
            <a:lvl6pPr lvl="5" algn="l">
              <a:lnSpc>
                <a:spcPct val="100000"/>
              </a:lnSpc>
              <a:spcBef>
                <a:spcPts val="0"/>
              </a:spcBef>
              <a:spcAft>
                <a:spcPts val="0"/>
              </a:spcAft>
              <a:buClr>
                <a:srgbClr val="B7B7B7"/>
              </a:buClr>
              <a:buSzPts val="2800"/>
              <a:buNone/>
              <a:defRPr>
                <a:solidFill>
                  <a:srgbClr val="B7B7B7"/>
                </a:solidFill>
              </a:defRPr>
            </a:lvl6pPr>
            <a:lvl7pPr lvl="6" algn="l">
              <a:lnSpc>
                <a:spcPct val="100000"/>
              </a:lnSpc>
              <a:spcBef>
                <a:spcPts val="0"/>
              </a:spcBef>
              <a:spcAft>
                <a:spcPts val="0"/>
              </a:spcAft>
              <a:buClr>
                <a:srgbClr val="B7B7B7"/>
              </a:buClr>
              <a:buSzPts val="2800"/>
              <a:buNone/>
              <a:defRPr>
                <a:solidFill>
                  <a:srgbClr val="B7B7B7"/>
                </a:solidFill>
              </a:defRPr>
            </a:lvl7pPr>
            <a:lvl8pPr lvl="7" algn="l">
              <a:lnSpc>
                <a:spcPct val="100000"/>
              </a:lnSpc>
              <a:spcBef>
                <a:spcPts val="0"/>
              </a:spcBef>
              <a:spcAft>
                <a:spcPts val="0"/>
              </a:spcAft>
              <a:buClr>
                <a:srgbClr val="B7B7B7"/>
              </a:buClr>
              <a:buSzPts val="2800"/>
              <a:buNone/>
              <a:defRPr>
                <a:solidFill>
                  <a:srgbClr val="B7B7B7"/>
                </a:solidFill>
              </a:defRPr>
            </a:lvl8pPr>
            <a:lvl9pPr lvl="8" algn="l">
              <a:lnSpc>
                <a:spcPct val="100000"/>
              </a:lnSpc>
              <a:spcBef>
                <a:spcPts val="0"/>
              </a:spcBef>
              <a:spcAft>
                <a:spcPts val="0"/>
              </a:spcAft>
              <a:buClr>
                <a:srgbClr val="B7B7B7"/>
              </a:buClr>
              <a:buSzPts val="2800"/>
              <a:buNone/>
              <a:defRPr>
                <a:solidFill>
                  <a:srgbClr val="B7B7B7"/>
                </a:solidFill>
              </a:defRPr>
            </a:lvl9pPr>
          </a:lstStyle>
          <a:p>
            <a:endParaRPr/>
          </a:p>
        </p:txBody>
      </p:sp>
      <p:sp>
        <p:nvSpPr>
          <p:cNvPr id="70" name="Google Shape;70;p10"/>
          <p:cNvSpPr txBox="1">
            <a:spLocks noGrp="1"/>
          </p:cNvSpPr>
          <p:nvPr>
            <p:ph type="subTitle" idx="1"/>
          </p:nvPr>
        </p:nvSpPr>
        <p:spPr>
          <a:xfrm>
            <a:off x="2905276" y="2913668"/>
            <a:ext cx="2661200" cy="156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100"/>
              <a:buNone/>
              <a:defRPr sz="1467">
                <a:solidFill>
                  <a:srgbClr val="0B5394"/>
                </a:solidFill>
              </a:defRPr>
            </a:lvl1pPr>
            <a:lvl2pPr lvl="1" algn="r">
              <a:lnSpc>
                <a:spcPct val="100000"/>
              </a:lnSpc>
              <a:spcBef>
                <a:spcPts val="0"/>
              </a:spcBef>
              <a:spcAft>
                <a:spcPts val="0"/>
              </a:spcAft>
              <a:buSzPts val="1100"/>
              <a:buNone/>
              <a:defRPr sz="1467"/>
            </a:lvl2pPr>
            <a:lvl3pPr lvl="2" algn="r">
              <a:lnSpc>
                <a:spcPct val="100000"/>
              </a:lnSpc>
              <a:spcBef>
                <a:spcPts val="0"/>
              </a:spcBef>
              <a:spcAft>
                <a:spcPts val="0"/>
              </a:spcAft>
              <a:buSzPts val="1100"/>
              <a:buNone/>
              <a:defRPr sz="1467"/>
            </a:lvl3pPr>
            <a:lvl4pPr lvl="3" algn="r">
              <a:lnSpc>
                <a:spcPct val="100000"/>
              </a:lnSpc>
              <a:spcBef>
                <a:spcPts val="0"/>
              </a:spcBef>
              <a:spcAft>
                <a:spcPts val="0"/>
              </a:spcAft>
              <a:buSzPts val="1100"/>
              <a:buNone/>
              <a:defRPr sz="1467"/>
            </a:lvl4pPr>
            <a:lvl5pPr lvl="4" algn="r">
              <a:lnSpc>
                <a:spcPct val="100000"/>
              </a:lnSpc>
              <a:spcBef>
                <a:spcPts val="0"/>
              </a:spcBef>
              <a:spcAft>
                <a:spcPts val="0"/>
              </a:spcAft>
              <a:buSzPts val="1100"/>
              <a:buNone/>
              <a:defRPr sz="1467"/>
            </a:lvl5pPr>
            <a:lvl6pPr lvl="5" algn="r">
              <a:lnSpc>
                <a:spcPct val="100000"/>
              </a:lnSpc>
              <a:spcBef>
                <a:spcPts val="0"/>
              </a:spcBef>
              <a:spcAft>
                <a:spcPts val="0"/>
              </a:spcAft>
              <a:buSzPts val="1100"/>
              <a:buNone/>
              <a:defRPr sz="1467"/>
            </a:lvl6pPr>
            <a:lvl7pPr lvl="6" algn="r">
              <a:lnSpc>
                <a:spcPct val="100000"/>
              </a:lnSpc>
              <a:spcBef>
                <a:spcPts val="0"/>
              </a:spcBef>
              <a:spcAft>
                <a:spcPts val="0"/>
              </a:spcAft>
              <a:buSzPts val="1100"/>
              <a:buNone/>
              <a:defRPr sz="1467"/>
            </a:lvl7pPr>
            <a:lvl8pPr lvl="7" algn="r">
              <a:lnSpc>
                <a:spcPct val="100000"/>
              </a:lnSpc>
              <a:spcBef>
                <a:spcPts val="0"/>
              </a:spcBef>
              <a:spcAft>
                <a:spcPts val="0"/>
              </a:spcAft>
              <a:buSzPts val="1100"/>
              <a:buNone/>
              <a:defRPr sz="1467"/>
            </a:lvl8pPr>
            <a:lvl9pPr lvl="8" algn="r">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3968223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71"/>
        <p:cNvGrpSpPr/>
        <p:nvPr/>
      </p:nvGrpSpPr>
      <p:grpSpPr>
        <a:xfrm>
          <a:off x="0" y="0"/>
          <a:ext cx="0" cy="0"/>
          <a:chOff x="0" y="0"/>
          <a:chExt cx="0" cy="0"/>
        </a:xfrm>
      </p:grpSpPr>
      <p:sp>
        <p:nvSpPr>
          <p:cNvPr id="72" name="Google Shape;72;p11"/>
          <p:cNvSpPr txBox="1">
            <a:spLocks noGrp="1"/>
          </p:cNvSpPr>
          <p:nvPr>
            <p:ph type="ctrTitle"/>
          </p:nvPr>
        </p:nvSpPr>
        <p:spPr>
          <a:xfrm>
            <a:off x="5161200" y="501997"/>
            <a:ext cx="5156400" cy="27388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2800"/>
              <a:buNone/>
              <a:defRPr>
                <a:solidFill>
                  <a:srgbClr val="0B5394"/>
                </a:solidFill>
              </a:defRPr>
            </a:lvl1pPr>
            <a:lvl2pPr lvl="1" algn="r">
              <a:lnSpc>
                <a:spcPct val="100000"/>
              </a:lnSpc>
              <a:spcBef>
                <a:spcPts val="0"/>
              </a:spcBef>
              <a:spcAft>
                <a:spcPts val="0"/>
              </a:spcAft>
              <a:buClr>
                <a:srgbClr val="0B5394"/>
              </a:buClr>
              <a:buSzPts val="1600"/>
              <a:buNone/>
              <a:defRPr sz="2133">
                <a:solidFill>
                  <a:srgbClr val="0B5394"/>
                </a:solidFill>
              </a:defRPr>
            </a:lvl2pPr>
            <a:lvl3pPr lvl="2" algn="r">
              <a:lnSpc>
                <a:spcPct val="100000"/>
              </a:lnSpc>
              <a:spcBef>
                <a:spcPts val="0"/>
              </a:spcBef>
              <a:spcAft>
                <a:spcPts val="0"/>
              </a:spcAft>
              <a:buClr>
                <a:srgbClr val="0B5394"/>
              </a:buClr>
              <a:buSzPts val="1600"/>
              <a:buNone/>
              <a:defRPr sz="2133">
                <a:solidFill>
                  <a:srgbClr val="0B5394"/>
                </a:solidFill>
              </a:defRPr>
            </a:lvl3pPr>
            <a:lvl4pPr lvl="3" algn="r">
              <a:lnSpc>
                <a:spcPct val="100000"/>
              </a:lnSpc>
              <a:spcBef>
                <a:spcPts val="0"/>
              </a:spcBef>
              <a:spcAft>
                <a:spcPts val="0"/>
              </a:spcAft>
              <a:buClr>
                <a:srgbClr val="0B5394"/>
              </a:buClr>
              <a:buSzPts val="1600"/>
              <a:buNone/>
              <a:defRPr sz="2133">
                <a:solidFill>
                  <a:srgbClr val="0B5394"/>
                </a:solidFill>
              </a:defRPr>
            </a:lvl4pPr>
            <a:lvl5pPr lvl="4" algn="r">
              <a:lnSpc>
                <a:spcPct val="100000"/>
              </a:lnSpc>
              <a:spcBef>
                <a:spcPts val="0"/>
              </a:spcBef>
              <a:spcAft>
                <a:spcPts val="0"/>
              </a:spcAft>
              <a:buClr>
                <a:srgbClr val="0B5394"/>
              </a:buClr>
              <a:buSzPts val="1600"/>
              <a:buNone/>
              <a:defRPr sz="2133">
                <a:solidFill>
                  <a:srgbClr val="0B5394"/>
                </a:solidFill>
              </a:defRPr>
            </a:lvl5pPr>
            <a:lvl6pPr lvl="5" algn="r">
              <a:lnSpc>
                <a:spcPct val="100000"/>
              </a:lnSpc>
              <a:spcBef>
                <a:spcPts val="0"/>
              </a:spcBef>
              <a:spcAft>
                <a:spcPts val="0"/>
              </a:spcAft>
              <a:buClr>
                <a:srgbClr val="0B5394"/>
              </a:buClr>
              <a:buSzPts val="1600"/>
              <a:buNone/>
              <a:defRPr sz="2133">
                <a:solidFill>
                  <a:srgbClr val="0B5394"/>
                </a:solidFill>
              </a:defRPr>
            </a:lvl6pPr>
            <a:lvl7pPr lvl="6" algn="r">
              <a:lnSpc>
                <a:spcPct val="100000"/>
              </a:lnSpc>
              <a:spcBef>
                <a:spcPts val="0"/>
              </a:spcBef>
              <a:spcAft>
                <a:spcPts val="0"/>
              </a:spcAft>
              <a:buClr>
                <a:srgbClr val="0B5394"/>
              </a:buClr>
              <a:buSzPts val="1600"/>
              <a:buNone/>
              <a:defRPr sz="2133">
                <a:solidFill>
                  <a:srgbClr val="0B5394"/>
                </a:solidFill>
              </a:defRPr>
            </a:lvl7pPr>
            <a:lvl8pPr lvl="7" algn="r">
              <a:lnSpc>
                <a:spcPct val="100000"/>
              </a:lnSpc>
              <a:spcBef>
                <a:spcPts val="0"/>
              </a:spcBef>
              <a:spcAft>
                <a:spcPts val="0"/>
              </a:spcAft>
              <a:buClr>
                <a:srgbClr val="0B5394"/>
              </a:buClr>
              <a:buSzPts val="1600"/>
              <a:buNone/>
              <a:defRPr sz="2133">
                <a:solidFill>
                  <a:srgbClr val="0B5394"/>
                </a:solidFill>
              </a:defRPr>
            </a:lvl8pPr>
            <a:lvl9pPr lvl="8" algn="r">
              <a:lnSpc>
                <a:spcPct val="100000"/>
              </a:lnSpc>
              <a:spcBef>
                <a:spcPts val="0"/>
              </a:spcBef>
              <a:spcAft>
                <a:spcPts val="0"/>
              </a:spcAft>
              <a:buClr>
                <a:srgbClr val="0B5394"/>
              </a:buClr>
              <a:buSzPts val="1600"/>
              <a:buNone/>
              <a:defRPr sz="2133">
                <a:solidFill>
                  <a:srgbClr val="0B5394"/>
                </a:solidFill>
              </a:defRPr>
            </a:lvl9pPr>
          </a:lstStyle>
          <a:p>
            <a:endParaRPr/>
          </a:p>
        </p:txBody>
      </p:sp>
      <p:sp>
        <p:nvSpPr>
          <p:cNvPr id="73" name="Google Shape;73;p11"/>
          <p:cNvSpPr txBox="1">
            <a:spLocks noGrp="1"/>
          </p:cNvSpPr>
          <p:nvPr>
            <p:ph type="subTitle" idx="1"/>
          </p:nvPr>
        </p:nvSpPr>
        <p:spPr>
          <a:xfrm>
            <a:off x="6339933" y="3085633"/>
            <a:ext cx="3977600" cy="2379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200"/>
              <a:buNone/>
              <a:defRPr>
                <a:solidFill>
                  <a:srgbClr val="0B5394"/>
                </a:solidFill>
              </a:defRPr>
            </a:lvl1pPr>
            <a:lvl2pPr lvl="1" algn="r">
              <a:lnSpc>
                <a:spcPct val="100000"/>
              </a:lnSpc>
              <a:spcBef>
                <a:spcPts val="0"/>
              </a:spcBef>
              <a:spcAft>
                <a:spcPts val="0"/>
              </a:spcAft>
              <a:buClr>
                <a:srgbClr val="0B5394"/>
              </a:buClr>
              <a:buSzPts val="1200"/>
              <a:buNone/>
              <a:defRPr>
                <a:solidFill>
                  <a:srgbClr val="0B5394"/>
                </a:solidFill>
              </a:defRPr>
            </a:lvl2pPr>
            <a:lvl3pPr lvl="2" algn="r">
              <a:lnSpc>
                <a:spcPct val="100000"/>
              </a:lnSpc>
              <a:spcBef>
                <a:spcPts val="0"/>
              </a:spcBef>
              <a:spcAft>
                <a:spcPts val="0"/>
              </a:spcAft>
              <a:buClr>
                <a:srgbClr val="0B5394"/>
              </a:buClr>
              <a:buSzPts val="1200"/>
              <a:buNone/>
              <a:defRPr>
                <a:solidFill>
                  <a:srgbClr val="0B5394"/>
                </a:solidFill>
              </a:defRPr>
            </a:lvl3pPr>
            <a:lvl4pPr lvl="3" algn="r">
              <a:lnSpc>
                <a:spcPct val="100000"/>
              </a:lnSpc>
              <a:spcBef>
                <a:spcPts val="0"/>
              </a:spcBef>
              <a:spcAft>
                <a:spcPts val="0"/>
              </a:spcAft>
              <a:buClr>
                <a:srgbClr val="0B5394"/>
              </a:buClr>
              <a:buSzPts val="1200"/>
              <a:buNone/>
              <a:defRPr>
                <a:solidFill>
                  <a:srgbClr val="0B5394"/>
                </a:solidFill>
              </a:defRPr>
            </a:lvl4pPr>
            <a:lvl5pPr lvl="4" algn="r">
              <a:lnSpc>
                <a:spcPct val="100000"/>
              </a:lnSpc>
              <a:spcBef>
                <a:spcPts val="0"/>
              </a:spcBef>
              <a:spcAft>
                <a:spcPts val="0"/>
              </a:spcAft>
              <a:buClr>
                <a:srgbClr val="0B5394"/>
              </a:buClr>
              <a:buSzPts val="1200"/>
              <a:buNone/>
              <a:defRPr>
                <a:solidFill>
                  <a:srgbClr val="0B5394"/>
                </a:solidFill>
              </a:defRPr>
            </a:lvl5pPr>
            <a:lvl6pPr lvl="5" algn="r">
              <a:lnSpc>
                <a:spcPct val="100000"/>
              </a:lnSpc>
              <a:spcBef>
                <a:spcPts val="0"/>
              </a:spcBef>
              <a:spcAft>
                <a:spcPts val="0"/>
              </a:spcAft>
              <a:buClr>
                <a:srgbClr val="0B5394"/>
              </a:buClr>
              <a:buSzPts val="1200"/>
              <a:buNone/>
              <a:defRPr>
                <a:solidFill>
                  <a:srgbClr val="0B5394"/>
                </a:solidFill>
              </a:defRPr>
            </a:lvl6pPr>
            <a:lvl7pPr lvl="6" algn="r">
              <a:lnSpc>
                <a:spcPct val="100000"/>
              </a:lnSpc>
              <a:spcBef>
                <a:spcPts val="0"/>
              </a:spcBef>
              <a:spcAft>
                <a:spcPts val="0"/>
              </a:spcAft>
              <a:buClr>
                <a:srgbClr val="0B5394"/>
              </a:buClr>
              <a:buSzPts val="1200"/>
              <a:buNone/>
              <a:defRPr>
                <a:solidFill>
                  <a:srgbClr val="0B5394"/>
                </a:solidFill>
              </a:defRPr>
            </a:lvl7pPr>
            <a:lvl8pPr lvl="7" algn="r">
              <a:lnSpc>
                <a:spcPct val="100000"/>
              </a:lnSpc>
              <a:spcBef>
                <a:spcPts val="0"/>
              </a:spcBef>
              <a:spcAft>
                <a:spcPts val="0"/>
              </a:spcAft>
              <a:buClr>
                <a:srgbClr val="0B5394"/>
              </a:buClr>
              <a:buSzPts val="1200"/>
              <a:buNone/>
              <a:defRPr>
                <a:solidFill>
                  <a:srgbClr val="0B5394"/>
                </a:solidFill>
              </a:defRPr>
            </a:lvl8pPr>
            <a:lvl9pPr lvl="8" algn="r">
              <a:lnSpc>
                <a:spcPct val="100000"/>
              </a:lnSpc>
              <a:spcBef>
                <a:spcPts val="0"/>
              </a:spcBef>
              <a:spcAft>
                <a:spcPts val="0"/>
              </a:spcAft>
              <a:buClr>
                <a:srgbClr val="0B5394"/>
              </a:buClr>
              <a:buSzPts val="1200"/>
              <a:buNone/>
              <a:defRPr>
                <a:solidFill>
                  <a:srgbClr val="0B5394"/>
                </a:solidFill>
              </a:defRPr>
            </a:lvl9pPr>
          </a:lstStyle>
          <a:p>
            <a:endParaRPr/>
          </a:p>
        </p:txBody>
      </p:sp>
    </p:spTree>
    <p:extLst>
      <p:ext uri="{BB962C8B-B14F-4D97-AF65-F5344CB8AC3E}">
        <p14:creationId xmlns:p14="http://schemas.microsoft.com/office/powerpoint/2010/main" val="216413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 subtitle">
  <p:cSld name="Title + design + subtitle">
    <p:spTree>
      <p:nvGrpSpPr>
        <p:cNvPr id="1" name="Shape 74"/>
        <p:cNvGrpSpPr/>
        <p:nvPr/>
      </p:nvGrpSpPr>
      <p:grpSpPr>
        <a:xfrm>
          <a:off x="0" y="0"/>
          <a:ext cx="0" cy="0"/>
          <a:chOff x="0" y="0"/>
          <a:chExt cx="0" cy="0"/>
        </a:xfrm>
      </p:grpSpPr>
      <p:sp>
        <p:nvSpPr>
          <p:cNvPr id="75" name="Google Shape;75;p12"/>
          <p:cNvSpPr txBox="1">
            <a:spLocks noGrp="1"/>
          </p:cNvSpPr>
          <p:nvPr>
            <p:ph type="subTitle" idx="1"/>
          </p:nvPr>
        </p:nvSpPr>
        <p:spPr>
          <a:xfrm>
            <a:off x="4708757" y="4415500"/>
            <a:ext cx="6642400" cy="49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CCCCCC"/>
              </a:buClr>
              <a:buSzPts val="1000"/>
              <a:buNone/>
              <a:defRPr sz="1333">
                <a:solidFill>
                  <a:srgbClr val="CCCCCC"/>
                </a:solidFill>
              </a:defRPr>
            </a:lvl1pPr>
            <a:lvl2pPr lvl="1" algn="r">
              <a:lnSpc>
                <a:spcPct val="100000"/>
              </a:lnSpc>
              <a:spcBef>
                <a:spcPts val="0"/>
              </a:spcBef>
              <a:spcAft>
                <a:spcPts val="0"/>
              </a:spcAft>
              <a:buClr>
                <a:srgbClr val="CCCCCC"/>
              </a:buClr>
              <a:buSzPts val="1000"/>
              <a:buNone/>
              <a:defRPr sz="1333">
                <a:solidFill>
                  <a:srgbClr val="CCCCCC"/>
                </a:solidFill>
              </a:defRPr>
            </a:lvl2pPr>
            <a:lvl3pPr lvl="2" algn="r">
              <a:lnSpc>
                <a:spcPct val="100000"/>
              </a:lnSpc>
              <a:spcBef>
                <a:spcPts val="0"/>
              </a:spcBef>
              <a:spcAft>
                <a:spcPts val="0"/>
              </a:spcAft>
              <a:buClr>
                <a:srgbClr val="CCCCCC"/>
              </a:buClr>
              <a:buSzPts val="1000"/>
              <a:buNone/>
              <a:defRPr sz="1333">
                <a:solidFill>
                  <a:srgbClr val="CCCCCC"/>
                </a:solidFill>
              </a:defRPr>
            </a:lvl3pPr>
            <a:lvl4pPr lvl="3" algn="r">
              <a:lnSpc>
                <a:spcPct val="100000"/>
              </a:lnSpc>
              <a:spcBef>
                <a:spcPts val="0"/>
              </a:spcBef>
              <a:spcAft>
                <a:spcPts val="0"/>
              </a:spcAft>
              <a:buClr>
                <a:srgbClr val="CCCCCC"/>
              </a:buClr>
              <a:buSzPts val="1000"/>
              <a:buNone/>
              <a:defRPr sz="1333">
                <a:solidFill>
                  <a:srgbClr val="CCCCCC"/>
                </a:solidFill>
              </a:defRPr>
            </a:lvl4pPr>
            <a:lvl5pPr lvl="4" algn="r">
              <a:lnSpc>
                <a:spcPct val="100000"/>
              </a:lnSpc>
              <a:spcBef>
                <a:spcPts val="0"/>
              </a:spcBef>
              <a:spcAft>
                <a:spcPts val="0"/>
              </a:spcAft>
              <a:buClr>
                <a:srgbClr val="CCCCCC"/>
              </a:buClr>
              <a:buSzPts val="1000"/>
              <a:buNone/>
              <a:defRPr sz="1333">
                <a:solidFill>
                  <a:srgbClr val="CCCCCC"/>
                </a:solidFill>
              </a:defRPr>
            </a:lvl5pPr>
            <a:lvl6pPr lvl="5" algn="r">
              <a:lnSpc>
                <a:spcPct val="100000"/>
              </a:lnSpc>
              <a:spcBef>
                <a:spcPts val="0"/>
              </a:spcBef>
              <a:spcAft>
                <a:spcPts val="0"/>
              </a:spcAft>
              <a:buClr>
                <a:srgbClr val="CCCCCC"/>
              </a:buClr>
              <a:buSzPts val="1000"/>
              <a:buNone/>
              <a:defRPr sz="1333">
                <a:solidFill>
                  <a:srgbClr val="CCCCCC"/>
                </a:solidFill>
              </a:defRPr>
            </a:lvl6pPr>
            <a:lvl7pPr lvl="6" algn="r">
              <a:lnSpc>
                <a:spcPct val="100000"/>
              </a:lnSpc>
              <a:spcBef>
                <a:spcPts val="0"/>
              </a:spcBef>
              <a:spcAft>
                <a:spcPts val="0"/>
              </a:spcAft>
              <a:buClr>
                <a:srgbClr val="CCCCCC"/>
              </a:buClr>
              <a:buSzPts val="1000"/>
              <a:buNone/>
              <a:defRPr sz="1333">
                <a:solidFill>
                  <a:srgbClr val="CCCCCC"/>
                </a:solidFill>
              </a:defRPr>
            </a:lvl7pPr>
            <a:lvl8pPr lvl="7" algn="r">
              <a:lnSpc>
                <a:spcPct val="100000"/>
              </a:lnSpc>
              <a:spcBef>
                <a:spcPts val="0"/>
              </a:spcBef>
              <a:spcAft>
                <a:spcPts val="0"/>
              </a:spcAft>
              <a:buClr>
                <a:srgbClr val="CCCCCC"/>
              </a:buClr>
              <a:buSzPts val="1000"/>
              <a:buNone/>
              <a:defRPr sz="1333">
                <a:solidFill>
                  <a:srgbClr val="CCCCCC"/>
                </a:solidFill>
              </a:defRPr>
            </a:lvl8pPr>
            <a:lvl9pPr lvl="8" algn="r">
              <a:lnSpc>
                <a:spcPct val="100000"/>
              </a:lnSpc>
              <a:spcBef>
                <a:spcPts val="0"/>
              </a:spcBef>
              <a:spcAft>
                <a:spcPts val="0"/>
              </a:spcAft>
              <a:buClr>
                <a:srgbClr val="CCCCCC"/>
              </a:buClr>
              <a:buSzPts val="1000"/>
              <a:buNone/>
              <a:defRPr sz="1333">
                <a:solidFill>
                  <a:srgbClr val="CCCCCC"/>
                </a:solidFill>
              </a:defRPr>
            </a:lvl9pPr>
          </a:lstStyle>
          <a:p>
            <a:endParaRPr/>
          </a:p>
        </p:txBody>
      </p:sp>
      <p:sp>
        <p:nvSpPr>
          <p:cNvPr id="76" name="Google Shape;76;p12"/>
          <p:cNvSpPr txBox="1">
            <a:spLocks noGrp="1"/>
          </p:cNvSpPr>
          <p:nvPr>
            <p:ph type="ctrTitle"/>
          </p:nvPr>
        </p:nvSpPr>
        <p:spPr>
          <a:xfrm>
            <a:off x="964800" y="627500"/>
            <a:ext cx="19968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4273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77"/>
        <p:cNvGrpSpPr/>
        <p:nvPr/>
      </p:nvGrpSpPr>
      <p:grpSpPr>
        <a:xfrm>
          <a:off x="0" y="0"/>
          <a:ext cx="0" cy="0"/>
          <a:chOff x="0" y="0"/>
          <a:chExt cx="0" cy="0"/>
        </a:xfrm>
      </p:grpSpPr>
      <p:sp>
        <p:nvSpPr>
          <p:cNvPr id="78" name="Google Shape;78;p13"/>
          <p:cNvSpPr txBox="1">
            <a:spLocks noGrp="1"/>
          </p:cNvSpPr>
          <p:nvPr>
            <p:ph type="subTitle" idx="1"/>
          </p:nvPr>
        </p:nvSpPr>
        <p:spPr>
          <a:xfrm>
            <a:off x="1246221" y="3192433"/>
            <a:ext cx="3836400" cy="393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1200"/>
              <a:buNone/>
              <a:defRPr sz="3733">
                <a:solidFill>
                  <a:srgbClr val="B7B7B7"/>
                </a:solidFill>
                <a:latin typeface="DM Serif Display"/>
                <a:ea typeface="DM Serif Display"/>
                <a:cs typeface="DM Serif Display"/>
                <a:sym typeface="DM Serif Display"/>
              </a:defRPr>
            </a:lvl1pPr>
            <a:lvl2pPr lvl="1"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2pPr>
            <a:lvl3pPr lvl="2"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3pPr>
            <a:lvl4pPr lvl="3"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4pPr>
            <a:lvl5pPr lvl="4"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5pPr>
            <a:lvl6pPr lvl="5"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6pPr>
            <a:lvl7pPr lvl="6"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7pPr>
            <a:lvl8pPr lvl="7" algn="l">
              <a:lnSpc>
                <a:spcPct val="115000"/>
              </a:lnSpc>
              <a:spcBef>
                <a:spcPts val="2133"/>
              </a:spcBef>
              <a:spcAft>
                <a:spcPts val="0"/>
              </a:spcAft>
              <a:buSzPts val="1200"/>
              <a:buNone/>
              <a:defRPr>
                <a:solidFill>
                  <a:srgbClr val="B7B7B7"/>
                </a:solidFill>
                <a:latin typeface="DM Serif Display"/>
                <a:ea typeface="DM Serif Display"/>
                <a:cs typeface="DM Serif Display"/>
                <a:sym typeface="DM Serif Display"/>
              </a:defRPr>
            </a:lvl8pPr>
            <a:lvl9pPr lvl="8" algn="l">
              <a:lnSpc>
                <a:spcPct val="115000"/>
              </a:lnSpc>
              <a:spcBef>
                <a:spcPts val="2133"/>
              </a:spcBef>
              <a:spcAft>
                <a:spcPts val="2133"/>
              </a:spcAft>
              <a:buSzPts val="1200"/>
              <a:buNone/>
              <a:defRPr>
                <a:solidFill>
                  <a:srgbClr val="B7B7B7"/>
                </a:solidFill>
                <a:latin typeface="DM Serif Display"/>
                <a:ea typeface="DM Serif Display"/>
                <a:cs typeface="DM Serif Display"/>
                <a:sym typeface="DM Serif Display"/>
              </a:defRPr>
            </a:lvl9pPr>
          </a:lstStyle>
          <a:p>
            <a:endParaRPr/>
          </a:p>
        </p:txBody>
      </p:sp>
      <p:sp>
        <p:nvSpPr>
          <p:cNvPr id="79" name="Google Shape;79;p13"/>
          <p:cNvSpPr txBox="1">
            <a:spLocks noGrp="1"/>
          </p:cNvSpPr>
          <p:nvPr>
            <p:ph type="subTitle" idx="2"/>
          </p:nvPr>
        </p:nvSpPr>
        <p:spPr>
          <a:xfrm>
            <a:off x="1246221" y="3429000"/>
            <a:ext cx="3836400" cy="39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333">
                <a:solidFill>
                  <a:srgbClr val="B7B7B7"/>
                </a:solidFill>
              </a:defRPr>
            </a:lvl1pPr>
            <a:lvl2pPr lvl="1" algn="l">
              <a:lnSpc>
                <a:spcPct val="115000"/>
              </a:lnSpc>
              <a:spcBef>
                <a:spcPts val="2133"/>
              </a:spcBef>
              <a:spcAft>
                <a:spcPts val="0"/>
              </a:spcAft>
              <a:buSzPts val="1200"/>
              <a:buNone/>
              <a:defRPr>
                <a:solidFill>
                  <a:srgbClr val="B7B7B7"/>
                </a:solidFill>
              </a:defRPr>
            </a:lvl2pPr>
            <a:lvl3pPr lvl="2" algn="l">
              <a:lnSpc>
                <a:spcPct val="115000"/>
              </a:lnSpc>
              <a:spcBef>
                <a:spcPts val="2133"/>
              </a:spcBef>
              <a:spcAft>
                <a:spcPts val="0"/>
              </a:spcAft>
              <a:buSzPts val="1200"/>
              <a:buNone/>
              <a:defRPr>
                <a:solidFill>
                  <a:srgbClr val="B7B7B7"/>
                </a:solidFill>
              </a:defRPr>
            </a:lvl3pPr>
            <a:lvl4pPr lvl="3" algn="l">
              <a:lnSpc>
                <a:spcPct val="115000"/>
              </a:lnSpc>
              <a:spcBef>
                <a:spcPts val="2133"/>
              </a:spcBef>
              <a:spcAft>
                <a:spcPts val="0"/>
              </a:spcAft>
              <a:buSzPts val="1200"/>
              <a:buNone/>
              <a:defRPr>
                <a:solidFill>
                  <a:srgbClr val="B7B7B7"/>
                </a:solidFill>
              </a:defRPr>
            </a:lvl4pPr>
            <a:lvl5pPr lvl="4" algn="l">
              <a:lnSpc>
                <a:spcPct val="115000"/>
              </a:lnSpc>
              <a:spcBef>
                <a:spcPts val="2133"/>
              </a:spcBef>
              <a:spcAft>
                <a:spcPts val="0"/>
              </a:spcAft>
              <a:buSzPts val="1200"/>
              <a:buNone/>
              <a:defRPr>
                <a:solidFill>
                  <a:srgbClr val="B7B7B7"/>
                </a:solidFill>
              </a:defRPr>
            </a:lvl5pPr>
            <a:lvl6pPr lvl="5" algn="l">
              <a:lnSpc>
                <a:spcPct val="115000"/>
              </a:lnSpc>
              <a:spcBef>
                <a:spcPts val="2133"/>
              </a:spcBef>
              <a:spcAft>
                <a:spcPts val="0"/>
              </a:spcAft>
              <a:buSzPts val="1200"/>
              <a:buNone/>
              <a:defRPr>
                <a:solidFill>
                  <a:srgbClr val="B7B7B7"/>
                </a:solidFill>
              </a:defRPr>
            </a:lvl6pPr>
            <a:lvl7pPr lvl="6" algn="l">
              <a:lnSpc>
                <a:spcPct val="115000"/>
              </a:lnSpc>
              <a:spcBef>
                <a:spcPts val="2133"/>
              </a:spcBef>
              <a:spcAft>
                <a:spcPts val="0"/>
              </a:spcAft>
              <a:buSzPts val="1200"/>
              <a:buNone/>
              <a:defRPr>
                <a:solidFill>
                  <a:srgbClr val="B7B7B7"/>
                </a:solidFill>
              </a:defRPr>
            </a:lvl7pPr>
            <a:lvl8pPr lvl="7" algn="l">
              <a:lnSpc>
                <a:spcPct val="115000"/>
              </a:lnSpc>
              <a:spcBef>
                <a:spcPts val="2133"/>
              </a:spcBef>
              <a:spcAft>
                <a:spcPts val="0"/>
              </a:spcAft>
              <a:buSzPts val="1200"/>
              <a:buNone/>
              <a:defRPr>
                <a:solidFill>
                  <a:srgbClr val="B7B7B7"/>
                </a:solidFill>
              </a:defRPr>
            </a:lvl8pPr>
            <a:lvl9pPr lvl="8" algn="l">
              <a:lnSpc>
                <a:spcPct val="115000"/>
              </a:lnSpc>
              <a:spcBef>
                <a:spcPts val="2133"/>
              </a:spcBef>
              <a:spcAft>
                <a:spcPts val="2133"/>
              </a:spcAft>
              <a:buSzPts val="1200"/>
              <a:buNone/>
              <a:defRPr>
                <a:solidFill>
                  <a:srgbClr val="B7B7B7"/>
                </a:solidFill>
              </a:defRPr>
            </a:lvl9pPr>
          </a:lstStyle>
          <a:p>
            <a:endParaRPr/>
          </a:p>
        </p:txBody>
      </p:sp>
      <p:sp>
        <p:nvSpPr>
          <p:cNvPr id="80" name="Google Shape;80;p13"/>
          <p:cNvSpPr txBox="1">
            <a:spLocks noGrp="1"/>
          </p:cNvSpPr>
          <p:nvPr>
            <p:ph type="subTitle" idx="3"/>
          </p:nvPr>
        </p:nvSpPr>
        <p:spPr>
          <a:xfrm>
            <a:off x="7161720" y="3192433"/>
            <a:ext cx="3836400" cy="3936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1200"/>
              <a:buNone/>
              <a:defRPr sz="3733">
                <a:solidFill>
                  <a:srgbClr val="0B5394"/>
                </a:solidFill>
                <a:latin typeface="DM Serif Display"/>
                <a:ea typeface="DM Serif Display"/>
                <a:cs typeface="DM Serif Display"/>
                <a:sym typeface="DM Serif Display"/>
              </a:defRPr>
            </a:lvl1pPr>
            <a:lvl2pPr lvl="1" algn="l">
              <a:lnSpc>
                <a:spcPct val="115000"/>
              </a:lnSpc>
              <a:spcBef>
                <a:spcPts val="2133"/>
              </a:spcBef>
              <a:spcAft>
                <a:spcPts val="0"/>
              </a:spcAft>
              <a:buSzPts val="1200"/>
              <a:buNone/>
              <a:defRPr>
                <a:latin typeface="DM Serif Display"/>
                <a:ea typeface="DM Serif Display"/>
                <a:cs typeface="DM Serif Display"/>
                <a:sym typeface="DM Serif Display"/>
              </a:defRPr>
            </a:lvl2pPr>
            <a:lvl3pPr lvl="2" algn="l">
              <a:lnSpc>
                <a:spcPct val="115000"/>
              </a:lnSpc>
              <a:spcBef>
                <a:spcPts val="2133"/>
              </a:spcBef>
              <a:spcAft>
                <a:spcPts val="0"/>
              </a:spcAft>
              <a:buSzPts val="1200"/>
              <a:buNone/>
              <a:defRPr>
                <a:latin typeface="DM Serif Display"/>
                <a:ea typeface="DM Serif Display"/>
                <a:cs typeface="DM Serif Display"/>
                <a:sym typeface="DM Serif Display"/>
              </a:defRPr>
            </a:lvl3pPr>
            <a:lvl4pPr lvl="3" algn="l">
              <a:lnSpc>
                <a:spcPct val="115000"/>
              </a:lnSpc>
              <a:spcBef>
                <a:spcPts val="2133"/>
              </a:spcBef>
              <a:spcAft>
                <a:spcPts val="0"/>
              </a:spcAft>
              <a:buSzPts val="1200"/>
              <a:buNone/>
              <a:defRPr>
                <a:latin typeface="DM Serif Display"/>
                <a:ea typeface="DM Serif Display"/>
                <a:cs typeface="DM Serif Display"/>
                <a:sym typeface="DM Serif Display"/>
              </a:defRPr>
            </a:lvl4pPr>
            <a:lvl5pPr lvl="4" algn="l">
              <a:lnSpc>
                <a:spcPct val="115000"/>
              </a:lnSpc>
              <a:spcBef>
                <a:spcPts val="2133"/>
              </a:spcBef>
              <a:spcAft>
                <a:spcPts val="0"/>
              </a:spcAft>
              <a:buSzPts val="1200"/>
              <a:buNone/>
              <a:defRPr>
                <a:latin typeface="DM Serif Display"/>
                <a:ea typeface="DM Serif Display"/>
                <a:cs typeface="DM Serif Display"/>
                <a:sym typeface="DM Serif Display"/>
              </a:defRPr>
            </a:lvl5pPr>
            <a:lvl6pPr lvl="5" algn="l">
              <a:lnSpc>
                <a:spcPct val="115000"/>
              </a:lnSpc>
              <a:spcBef>
                <a:spcPts val="2133"/>
              </a:spcBef>
              <a:spcAft>
                <a:spcPts val="0"/>
              </a:spcAft>
              <a:buSzPts val="1200"/>
              <a:buNone/>
              <a:defRPr>
                <a:latin typeface="DM Serif Display"/>
                <a:ea typeface="DM Serif Display"/>
                <a:cs typeface="DM Serif Display"/>
                <a:sym typeface="DM Serif Display"/>
              </a:defRPr>
            </a:lvl6pPr>
            <a:lvl7pPr lvl="6" algn="l">
              <a:lnSpc>
                <a:spcPct val="115000"/>
              </a:lnSpc>
              <a:spcBef>
                <a:spcPts val="2133"/>
              </a:spcBef>
              <a:spcAft>
                <a:spcPts val="0"/>
              </a:spcAft>
              <a:buSzPts val="1200"/>
              <a:buNone/>
              <a:defRPr>
                <a:latin typeface="DM Serif Display"/>
                <a:ea typeface="DM Serif Display"/>
                <a:cs typeface="DM Serif Display"/>
                <a:sym typeface="DM Serif Display"/>
              </a:defRPr>
            </a:lvl7pPr>
            <a:lvl8pPr lvl="7" algn="l">
              <a:lnSpc>
                <a:spcPct val="115000"/>
              </a:lnSpc>
              <a:spcBef>
                <a:spcPts val="2133"/>
              </a:spcBef>
              <a:spcAft>
                <a:spcPts val="0"/>
              </a:spcAft>
              <a:buSzPts val="1200"/>
              <a:buNone/>
              <a:defRPr>
                <a:latin typeface="DM Serif Display"/>
                <a:ea typeface="DM Serif Display"/>
                <a:cs typeface="DM Serif Display"/>
                <a:sym typeface="DM Serif Display"/>
              </a:defRPr>
            </a:lvl8pPr>
            <a:lvl9pPr lvl="8" algn="l">
              <a:lnSpc>
                <a:spcPct val="115000"/>
              </a:lnSpc>
              <a:spcBef>
                <a:spcPts val="2133"/>
              </a:spcBef>
              <a:spcAft>
                <a:spcPts val="2133"/>
              </a:spcAft>
              <a:buSzPts val="1200"/>
              <a:buNone/>
              <a:defRPr>
                <a:latin typeface="DM Serif Display"/>
                <a:ea typeface="DM Serif Display"/>
                <a:cs typeface="DM Serif Display"/>
                <a:sym typeface="DM Serif Display"/>
              </a:defRPr>
            </a:lvl9pPr>
          </a:lstStyle>
          <a:p>
            <a:endParaRPr/>
          </a:p>
        </p:txBody>
      </p:sp>
      <p:sp>
        <p:nvSpPr>
          <p:cNvPr id="81" name="Google Shape;81;p13"/>
          <p:cNvSpPr txBox="1">
            <a:spLocks noGrp="1"/>
          </p:cNvSpPr>
          <p:nvPr>
            <p:ph type="subTitle" idx="4"/>
          </p:nvPr>
        </p:nvSpPr>
        <p:spPr>
          <a:xfrm>
            <a:off x="7161720" y="3429000"/>
            <a:ext cx="3836400" cy="393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333">
                <a:solidFill>
                  <a:srgbClr val="0B5394"/>
                </a:solidFill>
              </a:defRPr>
            </a:lvl1pPr>
            <a:lvl2pPr lvl="1" algn="l">
              <a:lnSpc>
                <a:spcPct val="115000"/>
              </a:lnSpc>
              <a:spcBef>
                <a:spcPts val="2133"/>
              </a:spcBef>
              <a:spcAft>
                <a:spcPts val="0"/>
              </a:spcAft>
              <a:buSzPts val="1200"/>
              <a:buNone/>
              <a:defRPr>
                <a:solidFill>
                  <a:srgbClr val="0B5394"/>
                </a:solidFill>
              </a:defRPr>
            </a:lvl2pPr>
            <a:lvl3pPr lvl="2" algn="l">
              <a:lnSpc>
                <a:spcPct val="115000"/>
              </a:lnSpc>
              <a:spcBef>
                <a:spcPts val="2133"/>
              </a:spcBef>
              <a:spcAft>
                <a:spcPts val="0"/>
              </a:spcAft>
              <a:buSzPts val="1200"/>
              <a:buNone/>
              <a:defRPr>
                <a:solidFill>
                  <a:srgbClr val="0B5394"/>
                </a:solidFill>
              </a:defRPr>
            </a:lvl3pPr>
            <a:lvl4pPr lvl="3" algn="l">
              <a:lnSpc>
                <a:spcPct val="115000"/>
              </a:lnSpc>
              <a:spcBef>
                <a:spcPts val="2133"/>
              </a:spcBef>
              <a:spcAft>
                <a:spcPts val="0"/>
              </a:spcAft>
              <a:buSzPts val="1200"/>
              <a:buNone/>
              <a:defRPr>
                <a:solidFill>
                  <a:srgbClr val="0B5394"/>
                </a:solidFill>
              </a:defRPr>
            </a:lvl4pPr>
            <a:lvl5pPr lvl="4" algn="l">
              <a:lnSpc>
                <a:spcPct val="115000"/>
              </a:lnSpc>
              <a:spcBef>
                <a:spcPts val="2133"/>
              </a:spcBef>
              <a:spcAft>
                <a:spcPts val="0"/>
              </a:spcAft>
              <a:buSzPts val="1200"/>
              <a:buNone/>
              <a:defRPr>
                <a:solidFill>
                  <a:srgbClr val="0B5394"/>
                </a:solidFill>
              </a:defRPr>
            </a:lvl5pPr>
            <a:lvl6pPr lvl="5" algn="l">
              <a:lnSpc>
                <a:spcPct val="115000"/>
              </a:lnSpc>
              <a:spcBef>
                <a:spcPts val="2133"/>
              </a:spcBef>
              <a:spcAft>
                <a:spcPts val="0"/>
              </a:spcAft>
              <a:buSzPts val="1200"/>
              <a:buNone/>
              <a:defRPr>
                <a:solidFill>
                  <a:srgbClr val="0B5394"/>
                </a:solidFill>
              </a:defRPr>
            </a:lvl6pPr>
            <a:lvl7pPr lvl="6" algn="l">
              <a:lnSpc>
                <a:spcPct val="115000"/>
              </a:lnSpc>
              <a:spcBef>
                <a:spcPts val="2133"/>
              </a:spcBef>
              <a:spcAft>
                <a:spcPts val="0"/>
              </a:spcAft>
              <a:buSzPts val="1200"/>
              <a:buNone/>
              <a:defRPr>
                <a:solidFill>
                  <a:srgbClr val="0B5394"/>
                </a:solidFill>
              </a:defRPr>
            </a:lvl7pPr>
            <a:lvl8pPr lvl="7" algn="l">
              <a:lnSpc>
                <a:spcPct val="115000"/>
              </a:lnSpc>
              <a:spcBef>
                <a:spcPts val="2133"/>
              </a:spcBef>
              <a:spcAft>
                <a:spcPts val="0"/>
              </a:spcAft>
              <a:buSzPts val="1200"/>
              <a:buNone/>
              <a:defRPr>
                <a:solidFill>
                  <a:srgbClr val="0B5394"/>
                </a:solidFill>
              </a:defRPr>
            </a:lvl8pPr>
            <a:lvl9pPr lvl="8" algn="l">
              <a:lnSpc>
                <a:spcPct val="115000"/>
              </a:lnSpc>
              <a:spcBef>
                <a:spcPts val="2133"/>
              </a:spcBef>
              <a:spcAft>
                <a:spcPts val="2133"/>
              </a:spcAft>
              <a:buSzPts val="1200"/>
              <a:buNone/>
              <a:defRPr>
                <a:solidFill>
                  <a:srgbClr val="0B5394"/>
                </a:solidFill>
              </a:defRPr>
            </a:lvl9pPr>
          </a:lstStyle>
          <a:p>
            <a:endParaRPr/>
          </a:p>
        </p:txBody>
      </p:sp>
    </p:spTree>
    <p:extLst>
      <p:ext uri="{BB962C8B-B14F-4D97-AF65-F5344CB8AC3E}">
        <p14:creationId xmlns:p14="http://schemas.microsoft.com/office/powerpoint/2010/main" val="330078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column 1">
  <p:cSld name="Four column 1">
    <p:spTree>
      <p:nvGrpSpPr>
        <p:cNvPr id="1" name="Shape 82"/>
        <p:cNvGrpSpPr/>
        <p:nvPr/>
      </p:nvGrpSpPr>
      <p:grpSpPr>
        <a:xfrm>
          <a:off x="0" y="0"/>
          <a:ext cx="0" cy="0"/>
          <a:chOff x="0" y="0"/>
          <a:chExt cx="0" cy="0"/>
        </a:xfrm>
      </p:grpSpPr>
      <p:sp>
        <p:nvSpPr>
          <p:cNvPr id="83" name="Google Shape;83;p14"/>
          <p:cNvSpPr txBox="1">
            <a:spLocks noGrp="1"/>
          </p:cNvSpPr>
          <p:nvPr>
            <p:ph type="ctrTitle"/>
          </p:nvPr>
        </p:nvSpPr>
        <p:spPr>
          <a:xfrm>
            <a:off x="5673967" y="567513"/>
            <a:ext cx="2508400" cy="85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
        <p:nvSpPr>
          <p:cNvPr id="84" name="Google Shape;84;p14"/>
          <p:cNvSpPr txBox="1">
            <a:spLocks noGrp="1"/>
          </p:cNvSpPr>
          <p:nvPr>
            <p:ph type="subTitle" idx="1"/>
          </p:nvPr>
        </p:nvSpPr>
        <p:spPr>
          <a:xfrm>
            <a:off x="5673967" y="1281608"/>
            <a:ext cx="2508400" cy="148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000"/>
              <a:buNone/>
              <a:defRPr sz="1333">
                <a:solidFill>
                  <a:srgbClr val="0B5394"/>
                </a:solidFill>
              </a:defRPr>
            </a:lvl1pPr>
            <a:lvl2pPr lvl="1" algn="l">
              <a:lnSpc>
                <a:spcPct val="100000"/>
              </a:lnSpc>
              <a:spcBef>
                <a:spcPts val="0"/>
              </a:spcBef>
              <a:spcAft>
                <a:spcPts val="0"/>
              </a:spcAft>
              <a:buClr>
                <a:srgbClr val="0B5394"/>
              </a:buClr>
              <a:buSzPts val="1000"/>
              <a:buNone/>
              <a:defRPr sz="1333">
                <a:solidFill>
                  <a:srgbClr val="0B5394"/>
                </a:solidFill>
              </a:defRPr>
            </a:lvl2pPr>
            <a:lvl3pPr lvl="2" algn="l">
              <a:lnSpc>
                <a:spcPct val="100000"/>
              </a:lnSpc>
              <a:spcBef>
                <a:spcPts val="0"/>
              </a:spcBef>
              <a:spcAft>
                <a:spcPts val="0"/>
              </a:spcAft>
              <a:buClr>
                <a:srgbClr val="0B5394"/>
              </a:buClr>
              <a:buSzPts val="1000"/>
              <a:buNone/>
              <a:defRPr sz="1333">
                <a:solidFill>
                  <a:srgbClr val="0B5394"/>
                </a:solidFill>
              </a:defRPr>
            </a:lvl3pPr>
            <a:lvl4pPr lvl="3" algn="l">
              <a:lnSpc>
                <a:spcPct val="100000"/>
              </a:lnSpc>
              <a:spcBef>
                <a:spcPts val="0"/>
              </a:spcBef>
              <a:spcAft>
                <a:spcPts val="0"/>
              </a:spcAft>
              <a:buClr>
                <a:srgbClr val="0B5394"/>
              </a:buClr>
              <a:buSzPts val="1000"/>
              <a:buNone/>
              <a:defRPr sz="1333">
                <a:solidFill>
                  <a:srgbClr val="0B5394"/>
                </a:solidFill>
              </a:defRPr>
            </a:lvl4pPr>
            <a:lvl5pPr lvl="4" algn="l">
              <a:lnSpc>
                <a:spcPct val="100000"/>
              </a:lnSpc>
              <a:spcBef>
                <a:spcPts val="0"/>
              </a:spcBef>
              <a:spcAft>
                <a:spcPts val="0"/>
              </a:spcAft>
              <a:buClr>
                <a:srgbClr val="0B5394"/>
              </a:buClr>
              <a:buSzPts val="1000"/>
              <a:buNone/>
              <a:defRPr sz="1333">
                <a:solidFill>
                  <a:srgbClr val="0B5394"/>
                </a:solidFill>
              </a:defRPr>
            </a:lvl5pPr>
            <a:lvl6pPr lvl="5" algn="l">
              <a:lnSpc>
                <a:spcPct val="100000"/>
              </a:lnSpc>
              <a:spcBef>
                <a:spcPts val="0"/>
              </a:spcBef>
              <a:spcAft>
                <a:spcPts val="0"/>
              </a:spcAft>
              <a:buClr>
                <a:srgbClr val="0B5394"/>
              </a:buClr>
              <a:buSzPts val="1000"/>
              <a:buNone/>
              <a:defRPr sz="1333">
                <a:solidFill>
                  <a:srgbClr val="0B5394"/>
                </a:solidFill>
              </a:defRPr>
            </a:lvl6pPr>
            <a:lvl7pPr lvl="6" algn="l">
              <a:lnSpc>
                <a:spcPct val="100000"/>
              </a:lnSpc>
              <a:spcBef>
                <a:spcPts val="0"/>
              </a:spcBef>
              <a:spcAft>
                <a:spcPts val="0"/>
              </a:spcAft>
              <a:buClr>
                <a:srgbClr val="0B5394"/>
              </a:buClr>
              <a:buSzPts val="1000"/>
              <a:buNone/>
              <a:defRPr sz="1333">
                <a:solidFill>
                  <a:srgbClr val="0B5394"/>
                </a:solidFill>
              </a:defRPr>
            </a:lvl7pPr>
            <a:lvl8pPr lvl="7" algn="l">
              <a:lnSpc>
                <a:spcPct val="100000"/>
              </a:lnSpc>
              <a:spcBef>
                <a:spcPts val="0"/>
              </a:spcBef>
              <a:spcAft>
                <a:spcPts val="0"/>
              </a:spcAft>
              <a:buClr>
                <a:srgbClr val="0B5394"/>
              </a:buClr>
              <a:buSzPts val="1000"/>
              <a:buNone/>
              <a:defRPr sz="1333">
                <a:solidFill>
                  <a:srgbClr val="0B5394"/>
                </a:solidFill>
              </a:defRPr>
            </a:lvl8pPr>
            <a:lvl9pPr lvl="8" algn="l">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85" name="Google Shape;85;p14"/>
          <p:cNvSpPr txBox="1">
            <a:spLocks noGrp="1"/>
          </p:cNvSpPr>
          <p:nvPr>
            <p:ph type="ctrTitle" idx="2"/>
          </p:nvPr>
        </p:nvSpPr>
        <p:spPr>
          <a:xfrm>
            <a:off x="8112367" y="2463925"/>
            <a:ext cx="2508400" cy="85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
        <p:nvSpPr>
          <p:cNvPr id="86" name="Google Shape;86;p14"/>
          <p:cNvSpPr txBox="1">
            <a:spLocks noGrp="1"/>
          </p:cNvSpPr>
          <p:nvPr>
            <p:ph type="subTitle" idx="3"/>
          </p:nvPr>
        </p:nvSpPr>
        <p:spPr>
          <a:xfrm>
            <a:off x="8112367" y="3178021"/>
            <a:ext cx="2508400" cy="148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000"/>
              <a:buNone/>
              <a:defRPr sz="1333">
                <a:solidFill>
                  <a:srgbClr val="0B5394"/>
                </a:solidFill>
              </a:defRPr>
            </a:lvl1pPr>
            <a:lvl2pPr lvl="1" algn="l">
              <a:lnSpc>
                <a:spcPct val="100000"/>
              </a:lnSpc>
              <a:spcBef>
                <a:spcPts val="0"/>
              </a:spcBef>
              <a:spcAft>
                <a:spcPts val="0"/>
              </a:spcAft>
              <a:buClr>
                <a:srgbClr val="0B5394"/>
              </a:buClr>
              <a:buSzPts val="1000"/>
              <a:buNone/>
              <a:defRPr sz="1333">
                <a:solidFill>
                  <a:srgbClr val="0B5394"/>
                </a:solidFill>
              </a:defRPr>
            </a:lvl2pPr>
            <a:lvl3pPr lvl="2" algn="l">
              <a:lnSpc>
                <a:spcPct val="100000"/>
              </a:lnSpc>
              <a:spcBef>
                <a:spcPts val="0"/>
              </a:spcBef>
              <a:spcAft>
                <a:spcPts val="0"/>
              </a:spcAft>
              <a:buClr>
                <a:srgbClr val="0B5394"/>
              </a:buClr>
              <a:buSzPts val="1000"/>
              <a:buNone/>
              <a:defRPr sz="1333">
                <a:solidFill>
                  <a:srgbClr val="0B5394"/>
                </a:solidFill>
              </a:defRPr>
            </a:lvl3pPr>
            <a:lvl4pPr lvl="3" algn="l">
              <a:lnSpc>
                <a:spcPct val="100000"/>
              </a:lnSpc>
              <a:spcBef>
                <a:spcPts val="0"/>
              </a:spcBef>
              <a:spcAft>
                <a:spcPts val="0"/>
              </a:spcAft>
              <a:buClr>
                <a:srgbClr val="0B5394"/>
              </a:buClr>
              <a:buSzPts val="1000"/>
              <a:buNone/>
              <a:defRPr sz="1333">
                <a:solidFill>
                  <a:srgbClr val="0B5394"/>
                </a:solidFill>
              </a:defRPr>
            </a:lvl4pPr>
            <a:lvl5pPr lvl="4" algn="l">
              <a:lnSpc>
                <a:spcPct val="100000"/>
              </a:lnSpc>
              <a:spcBef>
                <a:spcPts val="0"/>
              </a:spcBef>
              <a:spcAft>
                <a:spcPts val="0"/>
              </a:spcAft>
              <a:buClr>
                <a:srgbClr val="0B5394"/>
              </a:buClr>
              <a:buSzPts val="1000"/>
              <a:buNone/>
              <a:defRPr sz="1333">
                <a:solidFill>
                  <a:srgbClr val="0B5394"/>
                </a:solidFill>
              </a:defRPr>
            </a:lvl5pPr>
            <a:lvl6pPr lvl="5" algn="l">
              <a:lnSpc>
                <a:spcPct val="100000"/>
              </a:lnSpc>
              <a:spcBef>
                <a:spcPts val="0"/>
              </a:spcBef>
              <a:spcAft>
                <a:spcPts val="0"/>
              </a:spcAft>
              <a:buClr>
                <a:srgbClr val="0B5394"/>
              </a:buClr>
              <a:buSzPts val="1000"/>
              <a:buNone/>
              <a:defRPr sz="1333">
                <a:solidFill>
                  <a:srgbClr val="0B5394"/>
                </a:solidFill>
              </a:defRPr>
            </a:lvl6pPr>
            <a:lvl7pPr lvl="6" algn="l">
              <a:lnSpc>
                <a:spcPct val="100000"/>
              </a:lnSpc>
              <a:spcBef>
                <a:spcPts val="0"/>
              </a:spcBef>
              <a:spcAft>
                <a:spcPts val="0"/>
              </a:spcAft>
              <a:buClr>
                <a:srgbClr val="0B5394"/>
              </a:buClr>
              <a:buSzPts val="1000"/>
              <a:buNone/>
              <a:defRPr sz="1333">
                <a:solidFill>
                  <a:srgbClr val="0B5394"/>
                </a:solidFill>
              </a:defRPr>
            </a:lvl7pPr>
            <a:lvl8pPr lvl="7" algn="l">
              <a:lnSpc>
                <a:spcPct val="100000"/>
              </a:lnSpc>
              <a:spcBef>
                <a:spcPts val="0"/>
              </a:spcBef>
              <a:spcAft>
                <a:spcPts val="0"/>
              </a:spcAft>
              <a:buClr>
                <a:srgbClr val="0B5394"/>
              </a:buClr>
              <a:buSzPts val="1000"/>
              <a:buNone/>
              <a:defRPr sz="1333">
                <a:solidFill>
                  <a:srgbClr val="0B5394"/>
                </a:solidFill>
              </a:defRPr>
            </a:lvl8pPr>
            <a:lvl9pPr lvl="8" algn="l">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87" name="Google Shape;87;p14"/>
          <p:cNvSpPr txBox="1">
            <a:spLocks noGrp="1"/>
          </p:cNvSpPr>
          <p:nvPr>
            <p:ph type="ctrTitle" idx="4"/>
          </p:nvPr>
        </p:nvSpPr>
        <p:spPr>
          <a:xfrm>
            <a:off x="964800" y="5458133"/>
            <a:ext cx="3457600" cy="126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B5394"/>
              </a:buClr>
              <a:buSzPts val="1800"/>
              <a:buNone/>
              <a:defRPr sz="2400">
                <a:solidFill>
                  <a:srgbClr val="0B5394"/>
                </a:solidFill>
              </a:defRPr>
            </a:lvl1pPr>
            <a:lvl2pPr lvl="1" algn="l">
              <a:lnSpc>
                <a:spcPct val="100000"/>
              </a:lnSpc>
              <a:spcBef>
                <a:spcPts val="0"/>
              </a:spcBef>
              <a:spcAft>
                <a:spcPts val="0"/>
              </a:spcAft>
              <a:buClr>
                <a:srgbClr val="0B5394"/>
              </a:buClr>
              <a:buSzPts val="1800"/>
              <a:buNone/>
              <a:defRPr sz="2400">
                <a:solidFill>
                  <a:srgbClr val="0B5394"/>
                </a:solidFill>
              </a:defRPr>
            </a:lvl2pPr>
            <a:lvl3pPr lvl="2" algn="l">
              <a:lnSpc>
                <a:spcPct val="100000"/>
              </a:lnSpc>
              <a:spcBef>
                <a:spcPts val="0"/>
              </a:spcBef>
              <a:spcAft>
                <a:spcPts val="0"/>
              </a:spcAft>
              <a:buClr>
                <a:srgbClr val="0B5394"/>
              </a:buClr>
              <a:buSzPts val="1800"/>
              <a:buNone/>
              <a:defRPr sz="2400">
                <a:solidFill>
                  <a:srgbClr val="0B5394"/>
                </a:solidFill>
              </a:defRPr>
            </a:lvl3pPr>
            <a:lvl4pPr lvl="3" algn="l">
              <a:lnSpc>
                <a:spcPct val="100000"/>
              </a:lnSpc>
              <a:spcBef>
                <a:spcPts val="0"/>
              </a:spcBef>
              <a:spcAft>
                <a:spcPts val="0"/>
              </a:spcAft>
              <a:buClr>
                <a:srgbClr val="0B5394"/>
              </a:buClr>
              <a:buSzPts val="1800"/>
              <a:buNone/>
              <a:defRPr sz="2400">
                <a:solidFill>
                  <a:srgbClr val="0B5394"/>
                </a:solidFill>
              </a:defRPr>
            </a:lvl4pPr>
            <a:lvl5pPr lvl="4" algn="l">
              <a:lnSpc>
                <a:spcPct val="100000"/>
              </a:lnSpc>
              <a:spcBef>
                <a:spcPts val="0"/>
              </a:spcBef>
              <a:spcAft>
                <a:spcPts val="0"/>
              </a:spcAft>
              <a:buClr>
                <a:srgbClr val="0B5394"/>
              </a:buClr>
              <a:buSzPts val="1800"/>
              <a:buNone/>
              <a:defRPr sz="2400">
                <a:solidFill>
                  <a:srgbClr val="0B5394"/>
                </a:solidFill>
              </a:defRPr>
            </a:lvl5pPr>
            <a:lvl6pPr lvl="5" algn="l">
              <a:lnSpc>
                <a:spcPct val="100000"/>
              </a:lnSpc>
              <a:spcBef>
                <a:spcPts val="0"/>
              </a:spcBef>
              <a:spcAft>
                <a:spcPts val="0"/>
              </a:spcAft>
              <a:buClr>
                <a:srgbClr val="0B5394"/>
              </a:buClr>
              <a:buSzPts val="1800"/>
              <a:buNone/>
              <a:defRPr sz="2400">
                <a:solidFill>
                  <a:srgbClr val="0B5394"/>
                </a:solidFill>
              </a:defRPr>
            </a:lvl6pPr>
            <a:lvl7pPr lvl="6" algn="l">
              <a:lnSpc>
                <a:spcPct val="100000"/>
              </a:lnSpc>
              <a:spcBef>
                <a:spcPts val="0"/>
              </a:spcBef>
              <a:spcAft>
                <a:spcPts val="0"/>
              </a:spcAft>
              <a:buClr>
                <a:srgbClr val="0B5394"/>
              </a:buClr>
              <a:buSzPts val="1800"/>
              <a:buNone/>
              <a:defRPr sz="2400">
                <a:solidFill>
                  <a:srgbClr val="0B5394"/>
                </a:solidFill>
              </a:defRPr>
            </a:lvl7pPr>
            <a:lvl8pPr lvl="7" algn="l">
              <a:lnSpc>
                <a:spcPct val="100000"/>
              </a:lnSpc>
              <a:spcBef>
                <a:spcPts val="0"/>
              </a:spcBef>
              <a:spcAft>
                <a:spcPts val="0"/>
              </a:spcAft>
              <a:buClr>
                <a:srgbClr val="0B5394"/>
              </a:buClr>
              <a:buSzPts val="1800"/>
              <a:buNone/>
              <a:defRPr sz="2400">
                <a:solidFill>
                  <a:srgbClr val="0B5394"/>
                </a:solidFill>
              </a:defRPr>
            </a:lvl8pPr>
            <a:lvl9pPr lvl="8" algn="l">
              <a:lnSpc>
                <a:spcPct val="100000"/>
              </a:lnSpc>
              <a:spcBef>
                <a:spcPts val="0"/>
              </a:spcBef>
              <a:spcAft>
                <a:spcPts val="0"/>
              </a:spcAft>
              <a:buClr>
                <a:srgbClr val="0B5394"/>
              </a:buClr>
              <a:buSzPts val="1800"/>
              <a:buNone/>
              <a:defRPr sz="2400">
                <a:solidFill>
                  <a:srgbClr val="0B5394"/>
                </a:solidFill>
              </a:defRPr>
            </a:lvl9pPr>
          </a:lstStyle>
          <a:p>
            <a:endParaRPr/>
          </a:p>
        </p:txBody>
      </p:sp>
      <p:sp>
        <p:nvSpPr>
          <p:cNvPr id="88" name="Google Shape;88;p14"/>
          <p:cNvSpPr txBox="1">
            <a:spLocks noGrp="1"/>
          </p:cNvSpPr>
          <p:nvPr>
            <p:ph type="ctrTitle" idx="5"/>
          </p:nvPr>
        </p:nvSpPr>
        <p:spPr>
          <a:xfrm>
            <a:off x="1571233" y="2464784"/>
            <a:ext cx="2508400" cy="859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1800"/>
              <a:buNone/>
              <a:defRPr sz="2400">
                <a:solidFill>
                  <a:srgbClr val="0B5394"/>
                </a:solidFill>
              </a:defRPr>
            </a:lvl1pPr>
            <a:lvl2pPr lvl="1" algn="r">
              <a:lnSpc>
                <a:spcPct val="100000"/>
              </a:lnSpc>
              <a:spcBef>
                <a:spcPts val="0"/>
              </a:spcBef>
              <a:spcAft>
                <a:spcPts val="0"/>
              </a:spcAft>
              <a:buClr>
                <a:srgbClr val="0B5394"/>
              </a:buClr>
              <a:buSzPts val="1800"/>
              <a:buNone/>
              <a:defRPr sz="2400">
                <a:solidFill>
                  <a:srgbClr val="0B5394"/>
                </a:solidFill>
              </a:defRPr>
            </a:lvl2pPr>
            <a:lvl3pPr lvl="2" algn="r">
              <a:lnSpc>
                <a:spcPct val="100000"/>
              </a:lnSpc>
              <a:spcBef>
                <a:spcPts val="0"/>
              </a:spcBef>
              <a:spcAft>
                <a:spcPts val="0"/>
              </a:spcAft>
              <a:buClr>
                <a:srgbClr val="0B5394"/>
              </a:buClr>
              <a:buSzPts val="1800"/>
              <a:buNone/>
              <a:defRPr sz="2400">
                <a:solidFill>
                  <a:srgbClr val="0B5394"/>
                </a:solidFill>
              </a:defRPr>
            </a:lvl3pPr>
            <a:lvl4pPr lvl="3" algn="r">
              <a:lnSpc>
                <a:spcPct val="100000"/>
              </a:lnSpc>
              <a:spcBef>
                <a:spcPts val="0"/>
              </a:spcBef>
              <a:spcAft>
                <a:spcPts val="0"/>
              </a:spcAft>
              <a:buClr>
                <a:srgbClr val="0B5394"/>
              </a:buClr>
              <a:buSzPts val="1800"/>
              <a:buNone/>
              <a:defRPr sz="2400">
                <a:solidFill>
                  <a:srgbClr val="0B5394"/>
                </a:solidFill>
              </a:defRPr>
            </a:lvl4pPr>
            <a:lvl5pPr lvl="4" algn="r">
              <a:lnSpc>
                <a:spcPct val="100000"/>
              </a:lnSpc>
              <a:spcBef>
                <a:spcPts val="0"/>
              </a:spcBef>
              <a:spcAft>
                <a:spcPts val="0"/>
              </a:spcAft>
              <a:buClr>
                <a:srgbClr val="0B5394"/>
              </a:buClr>
              <a:buSzPts val="1800"/>
              <a:buNone/>
              <a:defRPr sz="2400">
                <a:solidFill>
                  <a:srgbClr val="0B5394"/>
                </a:solidFill>
              </a:defRPr>
            </a:lvl5pPr>
            <a:lvl6pPr lvl="5" algn="r">
              <a:lnSpc>
                <a:spcPct val="100000"/>
              </a:lnSpc>
              <a:spcBef>
                <a:spcPts val="0"/>
              </a:spcBef>
              <a:spcAft>
                <a:spcPts val="0"/>
              </a:spcAft>
              <a:buClr>
                <a:srgbClr val="0B5394"/>
              </a:buClr>
              <a:buSzPts val="1800"/>
              <a:buNone/>
              <a:defRPr sz="2400">
                <a:solidFill>
                  <a:srgbClr val="0B5394"/>
                </a:solidFill>
              </a:defRPr>
            </a:lvl6pPr>
            <a:lvl7pPr lvl="6" algn="r">
              <a:lnSpc>
                <a:spcPct val="100000"/>
              </a:lnSpc>
              <a:spcBef>
                <a:spcPts val="0"/>
              </a:spcBef>
              <a:spcAft>
                <a:spcPts val="0"/>
              </a:spcAft>
              <a:buClr>
                <a:srgbClr val="0B5394"/>
              </a:buClr>
              <a:buSzPts val="1800"/>
              <a:buNone/>
              <a:defRPr sz="2400">
                <a:solidFill>
                  <a:srgbClr val="0B5394"/>
                </a:solidFill>
              </a:defRPr>
            </a:lvl7pPr>
            <a:lvl8pPr lvl="7" algn="r">
              <a:lnSpc>
                <a:spcPct val="100000"/>
              </a:lnSpc>
              <a:spcBef>
                <a:spcPts val="0"/>
              </a:spcBef>
              <a:spcAft>
                <a:spcPts val="0"/>
              </a:spcAft>
              <a:buClr>
                <a:srgbClr val="0B5394"/>
              </a:buClr>
              <a:buSzPts val="1800"/>
              <a:buNone/>
              <a:defRPr sz="2400">
                <a:solidFill>
                  <a:srgbClr val="0B5394"/>
                </a:solidFill>
              </a:defRPr>
            </a:lvl8pPr>
            <a:lvl9pPr lvl="8" algn="r">
              <a:lnSpc>
                <a:spcPct val="100000"/>
              </a:lnSpc>
              <a:spcBef>
                <a:spcPts val="0"/>
              </a:spcBef>
              <a:spcAft>
                <a:spcPts val="0"/>
              </a:spcAft>
              <a:buClr>
                <a:srgbClr val="0B5394"/>
              </a:buClr>
              <a:buSzPts val="1800"/>
              <a:buNone/>
              <a:defRPr sz="2400">
                <a:solidFill>
                  <a:srgbClr val="0B5394"/>
                </a:solidFill>
              </a:defRPr>
            </a:lvl9pPr>
          </a:lstStyle>
          <a:p>
            <a:endParaRPr/>
          </a:p>
        </p:txBody>
      </p:sp>
      <p:sp>
        <p:nvSpPr>
          <p:cNvPr id="89" name="Google Shape;89;p14"/>
          <p:cNvSpPr txBox="1">
            <a:spLocks noGrp="1"/>
          </p:cNvSpPr>
          <p:nvPr>
            <p:ph type="subTitle" idx="6"/>
          </p:nvPr>
        </p:nvSpPr>
        <p:spPr>
          <a:xfrm>
            <a:off x="1623900" y="3178879"/>
            <a:ext cx="2508400" cy="1483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000"/>
              <a:buNone/>
              <a:defRPr sz="1333">
                <a:solidFill>
                  <a:srgbClr val="0B5394"/>
                </a:solidFill>
              </a:defRPr>
            </a:lvl1pPr>
            <a:lvl2pPr lvl="1" algn="r">
              <a:lnSpc>
                <a:spcPct val="100000"/>
              </a:lnSpc>
              <a:spcBef>
                <a:spcPts val="0"/>
              </a:spcBef>
              <a:spcAft>
                <a:spcPts val="0"/>
              </a:spcAft>
              <a:buClr>
                <a:srgbClr val="0B5394"/>
              </a:buClr>
              <a:buSzPts val="1000"/>
              <a:buNone/>
              <a:defRPr sz="1333">
                <a:solidFill>
                  <a:srgbClr val="0B5394"/>
                </a:solidFill>
              </a:defRPr>
            </a:lvl2pPr>
            <a:lvl3pPr lvl="2" algn="r">
              <a:lnSpc>
                <a:spcPct val="100000"/>
              </a:lnSpc>
              <a:spcBef>
                <a:spcPts val="0"/>
              </a:spcBef>
              <a:spcAft>
                <a:spcPts val="0"/>
              </a:spcAft>
              <a:buClr>
                <a:srgbClr val="0B5394"/>
              </a:buClr>
              <a:buSzPts val="1000"/>
              <a:buNone/>
              <a:defRPr sz="1333">
                <a:solidFill>
                  <a:srgbClr val="0B5394"/>
                </a:solidFill>
              </a:defRPr>
            </a:lvl3pPr>
            <a:lvl4pPr lvl="3" algn="r">
              <a:lnSpc>
                <a:spcPct val="100000"/>
              </a:lnSpc>
              <a:spcBef>
                <a:spcPts val="0"/>
              </a:spcBef>
              <a:spcAft>
                <a:spcPts val="0"/>
              </a:spcAft>
              <a:buClr>
                <a:srgbClr val="0B5394"/>
              </a:buClr>
              <a:buSzPts val="1000"/>
              <a:buNone/>
              <a:defRPr sz="1333">
                <a:solidFill>
                  <a:srgbClr val="0B5394"/>
                </a:solidFill>
              </a:defRPr>
            </a:lvl4pPr>
            <a:lvl5pPr lvl="4" algn="r">
              <a:lnSpc>
                <a:spcPct val="100000"/>
              </a:lnSpc>
              <a:spcBef>
                <a:spcPts val="0"/>
              </a:spcBef>
              <a:spcAft>
                <a:spcPts val="0"/>
              </a:spcAft>
              <a:buClr>
                <a:srgbClr val="0B5394"/>
              </a:buClr>
              <a:buSzPts val="1000"/>
              <a:buNone/>
              <a:defRPr sz="1333">
                <a:solidFill>
                  <a:srgbClr val="0B5394"/>
                </a:solidFill>
              </a:defRPr>
            </a:lvl5pPr>
            <a:lvl6pPr lvl="5" algn="r">
              <a:lnSpc>
                <a:spcPct val="100000"/>
              </a:lnSpc>
              <a:spcBef>
                <a:spcPts val="0"/>
              </a:spcBef>
              <a:spcAft>
                <a:spcPts val="0"/>
              </a:spcAft>
              <a:buClr>
                <a:srgbClr val="0B5394"/>
              </a:buClr>
              <a:buSzPts val="1000"/>
              <a:buNone/>
              <a:defRPr sz="1333">
                <a:solidFill>
                  <a:srgbClr val="0B5394"/>
                </a:solidFill>
              </a:defRPr>
            </a:lvl6pPr>
            <a:lvl7pPr lvl="6" algn="r">
              <a:lnSpc>
                <a:spcPct val="100000"/>
              </a:lnSpc>
              <a:spcBef>
                <a:spcPts val="0"/>
              </a:spcBef>
              <a:spcAft>
                <a:spcPts val="0"/>
              </a:spcAft>
              <a:buClr>
                <a:srgbClr val="0B5394"/>
              </a:buClr>
              <a:buSzPts val="1000"/>
              <a:buNone/>
              <a:defRPr sz="1333">
                <a:solidFill>
                  <a:srgbClr val="0B5394"/>
                </a:solidFill>
              </a:defRPr>
            </a:lvl7pPr>
            <a:lvl8pPr lvl="7" algn="r">
              <a:lnSpc>
                <a:spcPct val="100000"/>
              </a:lnSpc>
              <a:spcBef>
                <a:spcPts val="0"/>
              </a:spcBef>
              <a:spcAft>
                <a:spcPts val="0"/>
              </a:spcAft>
              <a:buClr>
                <a:srgbClr val="0B5394"/>
              </a:buClr>
              <a:buSzPts val="1000"/>
              <a:buNone/>
              <a:defRPr sz="1333">
                <a:solidFill>
                  <a:srgbClr val="0B5394"/>
                </a:solidFill>
              </a:defRPr>
            </a:lvl8pPr>
            <a:lvl9pPr lvl="8" algn="r">
              <a:lnSpc>
                <a:spcPct val="100000"/>
              </a:lnSpc>
              <a:spcBef>
                <a:spcPts val="0"/>
              </a:spcBef>
              <a:spcAft>
                <a:spcPts val="0"/>
              </a:spcAft>
              <a:buClr>
                <a:srgbClr val="0B5394"/>
              </a:buClr>
              <a:buSzPts val="1000"/>
              <a:buNone/>
              <a:defRPr sz="1333">
                <a:solidFill>
                  <a:srgbClr val="0B5394"/>
                </a:solidFill>
              </a:defRPr>
            </a:lvl9pPr>
          </a:lstStyle>
          <a:p>
            <a:endParaRPr/>
          </a:p>
        </p:txBody>
      </p:sp>
      <p:sp>
        <p:nvSpPr>
          <p:cNvPr id="90" name="Google Shape;90;p14"/>
          <p:cNvSpPr txBox="1">
            <a:spLocks noGrp="1"/>
          </p:cNvSpPr>
          <p:nvPr>
            <p:ph type="ctrTitle" idx="7"/>
          </p:nvPr>
        </p:nvSpPr>
        <p:spPr>
          <a:xfrm>
            <a:off x="4009633" y="4361197"/>
            <a:ext cx="2508400" cy="859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rgbClr val="0B5394"/>
              </a:buClr>
              <a:buSzPts val="1800"/>
              <a:buNone/>
              <a:defRPr sz="2400">
                <a:solidFill>
                  <a:srgbClr val="0B5394"/>
                </a:solidFill>
              </a:defRPr>
            </a:lvl1pPr>
            <a:lvl2pPr lvl="1" algn="r">
              <a:lnSpc>
                <a:spcPct val="100000"/>
              </a:lnSpc>
              <a:spcBef>
                <a:spcPts val="0"/>
              </a:spcBef>
              <a:spcAft>
                <a:spcPts val="0"/>
              </a:spcAft>
              <a:buClr>
                <a:srgbClr val="0B5394"/>
              </a:buClr>
              <a:buSzPts val="1800"/>
              <a:buNone/>
              <a:defRPr sz="2400">
                <a:solidFill>
                  <a:srgbClr val="0B5394"/>
                </a:solidFill>
              </a:defRPr>
            </a:lvl2pPr>
            <a:lvl3pPr lvl="2" algn="r">
              <a:lnSpc>
                <a:spcPct val="100000"/>
              </a:lnSpc>
              <a:spcBef>
                <a:spcPts val="0"/>
              </a:spcBef>
              <a:spcAft>
                <a:spcPts val="0"/>
              </a:spcAft>
              <a:buClr>
                <a:srgbClr val="0B5394"/>
              </a:buClr>
              <a:buSzPts val="1800"/>
              <a:buNone/>
              <a:defRPr sz="2400">
                <a:solidFill>
                  <a:srgbClr val="0B5394"/>
                </a:solidFill>
              </a:defRPr>
            </a:lvl3pPr>
            <a:lvl4pPr lvl="3" algn="r">
              <a:lnSpc>
                <a:spcPct val="100000"/>
              </a:lnSpc>
              <a:spcBef>
                <a:spcPts val="0"/>
              </a:spcBef>
              <a:spcAft>
                <a:spcPts val="0"/>
              </a:spcAft>
              <a:buClr>
                <a:srgbClr val="0B5394"/>
              </a:buClr>
              <a:buSzPts val="1800"/>
              <a:buNone/>
              <a:defRPr sz="2400">
                <a:solidFill>
                  <a:srgbClr val="0B5394"/>
                </a:solidFill>
              </a:defRPr>
            </a:lvl4pPr>
            <a:lvl5pPr lvl="4" algn="r">
              <a:lnSpc>
                <a:spcPct val="100000"/>
              </a:lnSpc>
              <a:spcBef>
                <a:spcPts val="0"/>
              </a:spcBef>
              <a:spcAft>
                <a:spcPts val="0"/>
              </a:spcAft>
              <a:buClr>
                <a:srgbClr val="0B5394"/>
              </a:buClr>
              <a:buSzPts val="1800"/>
              <a:buNone/>
              <a:defRPr sz="2400">
                <a:solidFill>
                  <a:srgbClr val="0B5394"/>
                </a:solidFill>
              </a:defRPr>
            </a:lvl5pPr>
            <a:lvl6pPr lvl="5" algn="r">
              <a:lnSpc>
                <a:spcPct val="100000"/>
              </a:lnSpc>
              <a:spcBef>
                <a:spcPts val="0"/>
              </a:spcBef>
              <a:spcAft>
                <a:spcPts val="0"/>
              </a:spcAft>
              <a:buClr>
                <a:srgbClr val="0B5394"/>
              </a:buClr>
              <a:buSzPts val="1800"/>
              <a:buNone/>
              <a:defRPr sz="2400">
                <a:solidFill>
                  <a:srgbClr val="0B5394"/>
                </a:solidFill>
              </a:defRPr>
            </a:lvl6pPr>
            <a:lvl7pPr lvl="6" algn="r">
              <a:lnSpc>
                <a:spcPct val="100000"/>
              </a:lnSpc>
              <a:spcBef>
                <a:spcPts val="0"/>
              </a:spcBef>
              <a:spcAft>
                <a:spcPts val="0"/>
              </a:spcAft>
              <a:buClr>
                <a:srgbClr val="0B5394"/>
              </a:buClr>
              <a:buSzPts val="1800"/>
              <a:buNone/>
              <a:defRPr sz="2400">
                <a:solidFill>
                  <a:srgbClr val="0B5394"/>
                </a:solidFill>
              </a:defRPr>
            </a:lvl7pPr>
            <a:lvl8pPr lvl="7" algn="r">
              <a:lnSpc>
                <a:spcPct val="100000"/>
              </a:lnSpc>
              <a:spcBef>
                <a:spcPts val="0"/>
              </a:spcBef>
              <a:spcAft>
                <a:spcPts val="0"/>
              </a:spcAft>
              <a:buClr>
                <a:srgbClr val="0B5394"/>
              </a:buClr>
              <a:buSzPts val="1800"/>
              <a:buNone/>
              <a:defRPr sz="2400">
                <a:solidFill>
                  <a:srgbClr val="0B5394"/>
                </a:solidFill>
              </a:defRPr>
            </a:lvl8pPr>
            <a:lvl9pPr lvl="8" algn="r">
              <a:lnSpc>
                <a:spcPct val="100000"/>
              </a:lnSpc>
              <a:spcBef>
                <a:spcPts val="0"/>
              </a:spcBef>
              <a:spcAft>
                <a:spcPts val="0"/>
              </a:spcAft>
              <a:buClr>
                <a:srgbClr val="0B5394"/>
              </a:buClr>
              <a:buSzPts val="1800"/>
              <a:buNone/>
              <a:defRPr sz="2400">
                <a:solidFill>
                  <a:srgbClr val="0B5394"/>
                </a:solidFill>
              </a:defRPr>
            </a:lvl9pPr>
          </a:lstStyle>
          <a:p>
            <a:endParaRPr/>
          </a:p>
        </p:txBody>
      </p:sp>
      <p:sp>
        <p:nvSpPr>
          <p:cNvPr id="91" name="Google Shape;91;p14"/>
          <p:cNvSpPr txBox="1">
            <a:spLocks noGrp="1"/>
          </p:cNvSpPr>
          <p:nvPr>
            <p:ph type="subTitle" idx="8"/>
          </p:nvPr>
        </p:nvSpPr>
        <p:spPr>
          <a:xfrm>
            <a:off x="4062300" y="5075292"/>
            <a:ext cx="2508400" cy="1483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B5394"/>
              </a:buClr>
              <a:buSzPts val="1000"/>
              <a:buNone/>
              <a:defRPr sz="1333">
                <a:solidFill>
                  <a:srgbClr val="0B5394"/>
                </a:solidFill>
              </a:defRPr>
            </a:lvl1pPr>
            <a:lvl2pPr lvl="1" algn="r">
              <a:lnSpc>
                <a:spcPct val="100000"/>
              </a:lnSpc>
              <a:spcBef>
                <a:spcPts val="0"/>
              </a:spcBef>
              <a:spcAft>
                <a:spcPts val="0"/>
              </a:spcAft>
              <a:buClr>
                <a:srgbClr val="0B5394"/>
              </a:buClr>
              <a:buSzPts val="1000"/>
              <a:buNone/>
              <a:defRPr sz="1333">
                <a:solidFill>
                  <a:srgbClr val="0B5394"/>
                </a:solidFill>
              </a:defRPr>
            </a:lvl2pPr>
            <a:lvl3pPr lvl="2" algn="r">
              <a:lnSpc>
                <a:spcPct val="100000"/>
              </a:lnSpc>
              <a:spcBef>
                <a:spcPts val="0"/>
              </a:spcBef>
              <a:spcAft>
                <a:spcPts val="0"/>
              </a:spcAft>
              <a:buClr>
                <a:srgbClr val="0B5394"/>
              </a:buClr>
              <a:buSzPts val="1000"/>
              <a:buNone/>
              <a:defRPr sz="1333">
                <a:solidFill>
                  <a:srgbClr val="0B5394"/>
                </a:solidFill>
              </a:defRPr>
            </a:lvl3pPr>
            <a:lvl4pPr lvl="3" algn="r">
              <a:lnSpc>
                <a:spcPct val="100000"/>
              </a:lnSpc>
              <a:spcBef>
                <a:spcPts val="0"/>
              </a:spcBef>
              <a:spcAft>
                <a:spcPts val="0"/>
              </a:spcAft>
              <a:buClr>
                <a:srgbClr val="0B5394"/>
              </a:buClr>
              <a:buSzPts val="1000"/>
              <a:buNone/>
              <a:defRPr sz="1333">
                <a:solidFill>
                  <a:srgbClr val="0B5394"/>
                </a:solidFill>
              </a:defRPr>
            </a:lvl4pPr>
            <a:lvl5pPr lvl="4" algn="r">
              <a:lnSpc>
                <a:spcPct val="100000"/>
              </a:lnSpc>
              <a:spcBef>
                <a:spcPts val="0"/>
              </a:spcBef>
              <a:spcAft>
                <a:spcPts val="0"/>
              </a:spcAft>
              <a:buClr>
                <a:srgbClr val="0B5394"/>
              </a:buClr>
              <a:buSzPts val="1000"/>
              <a:buNone/>
              <a:defRPr sz="1333">
                <a:solidFill>
                  <a:srgbClr val="0B5394"/>
                </a:solidFill>
              </a:defRPr>
            </a:lvl5pPr>
            <a:lvl6pPr lvl="5" algn="r">
              <a:lnSpc>
                <a:spcPct val="100000"/>
              </a:lnSpc>
              <a:spcBef>
                <a:spcPts val="0"/>
              </a:spcBef>
              <a:spcAft>
                <a:spcPts val="0"/>
              </a:spcAft>
              <a:buClr>
                <a:srgbClr val="0B5394"/>
              </a:buClr>
              <a:buSzPts val="1000"/>
              <a:buNone/>
              <a:defRPr sz="1333">
                <a:solidFill>
                  <a:srgbClr val="0B5394"/>
                </a:solidFill>
              </a:defRPr>
            </a:lvl6pPr>
            <a:lvl7pPr lvl="6" algn="r">
              <a:lnSpc>
                <a:spcPct val="100000"/>
              </a:lnSpc>
              <a:spcBef>
                <a:spcPts val="0"/>
              </a:spcBef>
              <a:spcAft>
                <a:spcPts val="0"/>
              </a:spcAft>
              <a:buClr>
                <a:srgbClr val="0B5394"/>
              </a:buClr>
              <a:buSzPts val="1000"/>
              <a:buNone/>
              <a:defRPr sz="1333">
                <a:solidFill>
                  <a:srgbClr val="0B5394"/>
                </a:solidFill>
              </a:defRPr>
            </a:lvl7pPr>
            <a:lvl8pPr lvl="7" algn="r">
              <a:lnSpc>
                <a:spcPct val="100000"/>
              </a:lnSpc>
              <a:spcBef>
                <a:spcPts val="0"/>
              </a:spcBef>
              <a:spcAft>
                <a:spcPts val="0"/>
              </a:spcAft>
              <a:buClr>
                <a:srgbClr val="0B5394"/>
              </a:buClr>
              <a:buSzPts val="1000"/>
              <a:buNone/>
              <a:defRPr sz="1333">
                <a:solidFill>
                  <a:srgbClr val="0B5394"/>
                </a:solidFill>
              </a:defRPr>
            </a:lvl8pPr>
            <a:lvl9pPr lvl="8" algn="r">
              <a:lnSpc>
                <a:spcPct val="100000"/>
              </a:lnSpc>
              <a:spcBef>
                <a:spcPts val="0"/>
              </a:spcBef>
              <a:spcAft>
                <a:spcPts val="0"/>
              </a:spcAft>
              <a:buClr>
                <a:srgbClr val="0B5394"/>
              </a:buClr>
              <a:buSzPts val="1000"/>
              <a:buNone/>
              <a:defRPr sz="1333">
                <a:solidFill>
                  <a:srgbClr val="0B5394"/>
                </a:solidFill>
              </a:defRPr>
            </a:lvl9pPr>
          </a:lstStyle>
          <a:p>
            <a:endParaRPr/>
          </a:p>
        </p:txBody>
      </p:sp>
    </p:spTree>
    <p:extLst>
      <p:ext uri="{BB962C8B-B14F-4D97-AF65-F5344CB8AC3E}">
        <p14:creationId xmlns:p14="http://schemas.microsoft.com/office/powerpoint/2010/main" val="250652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1pPr>
            <a:lvl2pPr marL="914400" marR="0" lvl="1"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2pPr>
            <a:lvl3pPr marL="1371600" marR="0" lvl="2"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3pPr>
            <a:lvl4pPr marL="1828800" marR="0" lvl="3"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4pPr>
            <a:lvl5pPr marL="2286000" marR="0" lvl="4"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5pPr>
            <a:lvl6pPr marL="2743200" marR="0" lvl="5"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6pPr>
            <a:lvl7pPr marL="3200400" marR="0" lvl="6"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7pPr>
            <a:lvl8pPr marL="3657600" marR="0" lvl="7" indent="-304800" algn="l" rtl="0">
              <a:lnSpc>
                <a:spcPct val="115000"/>
              </a:lnSpc>
              <a:spcBef>
                <a:spcPts val="1600"/>
              </a:spcBef>
              <a:spcAft>
                <a:spcPts val="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8pPr>
            <a:lvl9pPr marL="4114800" marR="0" lvl="8" indent="-304800" algn="l" rtl="0">
              <a:lnSpc>
                <a:spcPct val="115000"/>
              </a:lnSpc>
              <a:spcBef>
                <a:spcPts val="1600"/>
              </a:spcBef>
              <a:spcAft>
                <a:spcPts val="1600"/>
              </a:spcAft>
              <a:buClr>
                <a:schemeClr val="dk1"/>
              </a:buClr>
              <a:buSzPts val="1200"/>
              <a:buFont typeface="Open Sans Light"/>
              <a:buChar char="■"/>
              <a:defRPr sz="1200" b="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30911683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E18782-C9ED-405B-8956-64B41AD18086}"/>
              </a:ext>
            </a:extLst>
          </p:cNvPr>
          <p:cNvSpPr/>
          <p:nvPr userDrawn="1"/>
        </p:nvSpPr>
        <p:spPr>
          <a:xfrm>
            <a:off x="11670177" y="6361840"/>
            <a:ext cx="466795" cy="276999"/>
          </a:xfrm>
          <a:prstGeom prst="rect">
            <a:avLst/>
          </a:prstGeom>
          <a:noFill/>
        </p:spPr>
        <p:txBody>
          <a:bodyPr wrap="square">
            <a:spAutoFit/>
          </a:bodyPr>
          <a:lstStyle/>
          <a:p>
            <a:fld id="{1A290D8D-6BA0-418D-AFED-C65293F70DA0}" type="slidenum">
              <a:rPr lang="en-US" sz="1200" b="1" kern="1200" smtClean="0">
                <a:solidFill>
                  <a:schemeClr val="accent1"/>
                </a:solidFill>
                <a:latin typeface="Lato" panose="020F0502020204030203" pitchFamily="34" charset="0"/>
                <a:ea typeface="+mn-ea"/>
                <a:cs typeface="+mn-cs"/>
              </a:rPr>
              <a:pPr/>
              <a:t>‹#›</a:t>
            </a:fld>
            <a:endParaRPr lang="en-US" sz="1200">
              <a:solidFill>
                <a:schemeClr val="accent1"/>
              </a:solidFill>
              <a:latin typeface="Lato" panose="020F0502020204030203" pitchFamily="34" charset="0"/>
            </a:endParaRPr>
          </a:p>
        </p:txBody>
      </p:sp>
      <p:sp>
        <p:nvSpPr>
          <p:cNvPr id="5" name="TextBox 4">
            <a:extLst>
              <a:ext uri="{FF2B5EF4-FFF2-40B4-BE49-F238E27FC236}">
                <a16:creationId xmlns:a16="http://schemas.microsoft.com/office/drawing/2014/main" id="{4CDD671F-795A-4AD6-BF49-DB7542CAB7FA}"/>
              </a:ext>
            </a:extLst>
          </p:cNvPr>
          <p:cNvSpPr txBox="1"/>
          <p:nvPr userDrawn="1"/>
        </p:nvSpPr>
        <p:spPr>
          <a:xfrm>
            <a:off x="8761554" y="6387224"/>
            <a:ext cx="2395207" cy="230832"/>
          </a:xfrm>
          <a:prstGeom prst="rect">
            <a:avLst/>
          </a:prstGeom>
          <a:noFill/>
        </p:spPr>
        <p:txBody>
          <a:bodyPr wrap="non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900" b="0" spc="200" baseline="0">
                <a:solidFill>
                  <a:schemeClr val="bg1">
                    <a:lumMod val="85000"/>
                  </a:schemeClr>
                </a:solidFill>
                <a:latin typeface="Poppins" panose="00000500000000000000" pitchFamily="2" charset="0"/>
                <a:cs typeface="Poppins" panose="00000500000000000000" pitchFamily="2" charset="0"/>
              </a:rPr>
              <a:t>@Glory Slides Presentation</a:t>
            </a:r>
          </a:p>
        </p:txBody>
      </p:sp>
    </p:spTree>
    <p:extLst>
      <p:ext uri="{BB962C8B-B14F-4D97-AF65-F5344CB8AC3E}">
        <p14:creationId xmlns:p14="http://schemas.microsoft.com/office/powerpoint/2010/main" val="30733201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1" r:id="rId16"/>
    <p:sldLayoutId id="2147483812" r:id="rId17"/>
    <p:sldLayoutId id="2147483813" r:id="rId18"/>
    <p:sldLayoutId id="2147483815" r:id="rId19"/>
    <p:sldLayoutId id="2147483816" r:id="rId20"/>
    <p:sldLayoutId id="2147483819" r:id="rId21"/>
    <p:sldLayoutId id="2147483820" r:id="rId22"/>
    <p:sldLayoutId id="2147483821" r:id="rId23"/>
    <p:sldLayoutId id="2147483822" r:id="rId24"/>
    <p:sldLayoutId id="2147483823" r:id="rId25"/>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888">
          <p15:clr>
            <a:srgbClr val="F26B43"/>
          </p15:clr>
        </p15:guide>
        <p15:guide id="4" orient="horz" pos="432">
          <p15:clr>
            <a:srgbClr val="F26B43"/>
          </p15:clr>
        </p15:guide>
        <p15:guide id="5" pos="7248">
          <p15:clr>
            <a:srgbClr val="F26B43"/>
          </p15:clr>
        </p15:guide>
        <p15:guide id="6"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85_AED3D75C.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53"/>
          <p:cNvPicPr preferRelativeResize="0"/>
          <p:nvPr/>
        </p:nvPicPr>
        <p:blipFill rotWithShape="1">
          <a:blip r:embed="rId3" cstate="print">
            <a:alphaModFix amt="30000"/>
            <a:extLst>
              <a:ext uri="{28A0092B-C50C-407E-A947-70E740481C1C}">
                <a14:useLocalDpi xmlns:a14="http://schemas.microsoft.com/office/drawing/2010/main"/>
              </a:ext>
            </a:extLst>
          </a:blip>
          <a:srcRect t="-1" b="-2770"/>
          <a:stretch/>
        </p:blipFill>
        <p:spPr>
          <a:xfrm>
            <a:off x="0" y="179833"/>
            <a:ext cx="12192000" cy="6678167"/>
          </a:xfrm>
          <a:prstGeom prst="rect">
            <a:avLst/>
          </a:prstGeom>
          <a:noFill/>
          <a:ln>
            <a:noFill/>
          </a:ln>
        </p:spPr>
      </p:pic>
      <p:pic>
        <p:nvPicPr>
          <p:cNvPr id="268" name="Google Shape;268;p53"/>
          <p:cNvPicPr preferRelativeResize="0"/>
          <p:nvPr/>
        </p:nvPicPr>
        <p:blipFill rotWithShape="1">
          <a:blip r:embed="rId4" cstate="print">
            <a:alphaModFix/>
            <a:extLst>
              <a:ext uri="{28A0092B-C50C-407E-A947-70E740481C1C}">
                <a14:useLocalDpi xmlns:a14="http://schemas.microsoft.com/office/drawing/2010/main"/>
              </a:ext>
            </a:extLst>
          </a:blip>
          <a:srcRect b="-9685"/>
          <a:stretch/>
        </p:blipFill>
        <p:spPr>
          <a:xfrm>
            <a:off x="1655784" y="550779"/>
            <a:ext cx="8880432" cy="4009529"/>
          </a:xfrm>
          <a:prstGeom prst="rect">
            <a:avLst/>
          </a:prstGeom>
          <a:noFill/>
          <a:ln>
            <a:noFill/>
          </a:ln>
        </p:spPr>
      </p:pic>
      <p:cxnSp>
        <p:nvCxnSpPr>
          <p:cNvPr id="6" name="Straight Connector 5">
            <a:extLst>
              <a:ext uri="{FF2B5EF4-FFF2-40B4-BE49-F238E27FC236}">
                <a16:creationId xmlns:a16="http://schemas.microsoft.com/office/drawing/2014/main" id="{11B0B53F-AB81-7C0C-7197-A51459CA18DB}"/>
              </a:ext>
            </a:extLst>
          </p:cNvPr>
          <p:cNvCxnSpPr/>
          <p:nvPr/>
        </p:nvCxnSpPr>
        <p:spPr>
          <a:xfrm>
            <a:off x="337003" y="4560308"/>
            <a:ext cx="11475134" cy="0"/>
          </a:xfrm>
          <a:prstGeom prst="line">
            <a:avLst/>
          </a:prstGeom>
          <a:ln>
            <a:solidFill>
              <a:srgbClr val="0B5394"/>
            </a:solidFill>
          </a:ln>
        </p:spPr>
        <p:style>
          <a:lnRef idx="1">
            <a:schemeClr val="accent1"/>
          </a:lnRef>
          <a:fillRef idx="0">
            <a:schemeClr val="accent1"/>
          </a:fillRef>
          <a:effectRef idx="0">
            <a:schemeClr val="accent1"/>
          </a:effectRef>
          <a:fontRef idx="minor">
            <a:schemeClr val="tx1"/>
          </a:fontRef>
        </p:style>
      </p:cxnSp>
      <p:pic>
        <p:nvPicPr>
          <p:cNvPr id="3" name="Picture 2" descr="A blue and green logo&#10;&#10;Description automatically generated">
            <a:extLst>
              <a:ext uri="{FF2B5EF4-FFF2-40B4-BE49-F238E27FC236}">
                <a16:creationId xmlns:a16="http://schemas.microsoft.com/office/drawing/2014/main" id="{FB2D8C4B-ADF1-9129-5118-B28ADCD21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981" y="4830448"/>
            <a:ext cx="4687178" cy="1757411"/>
          </a:xfrm>
          <a:prstGeom prst="rect">
            <a:avLst/>
          </a:prstGeom>
        </p:spPr>
      </p:pic>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2" name="Google Shape;351;p60">
            <a:extLst>
              <a:ext uri="{FF2B5EF4-FFF2-40B4-BE49-F238E27FC236}">
                <a16:creationId xmlns:a16="http://schemas.microsoft.com/office/drawing/2014/main" id="{22953B25-F595-934B-0179-18A65C4C306A}"/>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36792"/>
            <a:ext cx="12191999" cy="6498336"/>
          </a:xfrm>
          <a:prstGeom prst="rect">
            <a:avLst/>
          </a:prstGeom>
          <a:noFill/>
          <a:ln>
            <a:noFill/>
          </a:ln>
        </p:spPr>
      </p:pic>
      <p:sp>
        <p:nvSpPr>
          <p:cNvPr id="567" name="Google Shape;567;p72"/>
          <p:cNvSpPr/>
          <p:nvPr/>
        </p:nvSpPr>
        <p:spPr>
          <a:xfrm>
            <a:off x="3266284" y="-111267"/>
            <a:ext cx="890000" cy="40260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568" name="Google Shape;568;p72"/>
          <p:cNvSpPr/>
          <p:nvPr/>
        </p:nvSpPr>
        <p:spPr>
          <a:xfrm>
            <a:off x="7921617" y="2865500"/>
            <a:ext cx="890000" cy="41508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569" name="Google Shape;569;p72"/>
          <p:cNvSpPr txBox="1">
            <a:spLocks noGrp="1"/>
          </p:cNvSpPr>
          <p:nvPr>
            <p:ph type="ctrTitle" idx="4"/>
          </p:nvPr>
        </p:nvSpPr>
        <p:spPr>
          <a:xfrm>
            <a:off x="277200" y="5239367"/>
            <a:ext cx="4522786" cy="964000"/>
          </a:xfrm>
          <a:prstGeom prst="rect">
            <a:avLst/>
          </a:prstGeom>
          <a:noFill/>
          <a:ln>
            <a:noFill/>
          </a:ln>
        </p:spPr>
        <p:txBody>
          <a:bodyPr spcFirstLastPara="1" wrap="square" lIns="121900" tIns="121900" rIns="121900" bIns="121900" anchor="t" anchorCtr="0">
            <a:noAutofit/>
          </a:bodyPr>
          <a:lstStyle/>
          <a:p>
            <a:r>
              <a:rPr lang="es" b="1" dirty="0">
                <a:latin typeface="Arial Nova" panose="020B0504020202020204" pitchFamily="34" charset="0"/>
                <a:ea typeface="Proxima Nova"/>
                <a:cs typeface="Proxima Nova"/>
                <a:sym typeface="Proxima Nova"/>
              </a:rPr>
              <a:t>Air Compressor Options</a:t>
            </a:r>
            <a:endParaRPr b="1" dirty="0">
              <a:latin typeface="Arial Nova" panose="020B0504020202020204" pitchFamily="34" charset="0"/>
              <a:ea typeface="Proxima Nova"/>
              <a:cs typeface="Proxima Nova"/>
              <a:sym typeface="Proxima Nova"/>
            </a:endParaRPr>
          </a:p>
        </p:txBody>
      </p:sp>
      <p:sp>
        <p:nvSpPr>
          <p:cNvPr id="570" name="Google Shape;570;p72"/>
          <p:cNvSpPr txBox="1">
            <a:spLocks noGrp="1"/>
          </p:cNvSpPr>
          <p:nvPr>
            <p:ph type="ctrTitle" idx="5"/>
          </p:nvPr>
        </p:nvSpPr>
        <p:spPr>
          <a:xfrm>
            <a:off x="-361700" y="1120484"/>
            <a:ext cx="2508400" cy="859600"/>
          </a:xfrm>
          <a:prstGeom prst="rect">
            <a:avLst/>
          </a:prstGeom>
          <a:noFill/>
          <a:ln>
            <a:noFill/>
          </a:ln>
        </p:spPr>
        <p:txBody>
          <a:bodyPr spcFirstLastPara="1" wrap="square" lIns="121900" tIns="121900" rIns="121900" bIns="121900" anchor="b" anchorCtr="0">
            <a:noAutofit/>
          </a:bodyPr>
          <a:lstStyle/>
          <a:p>
            <a:r>
              <a:rPr lang="es" sz="1333" b="1" dirty="0">
                <a:latin typeface="Arial Nova" panose="020B0504020202020204" pitchFamily="34" charset="0"/>
                <a:ea typeface="Proxima Nova"/>
                <a:cs typeface="Proxima Nova"/>
                <a:sym typeface="Proxima Nova"/>
              </a:rPr>
              <a:t>EPEQ</a:t>
            </a:r>
            <a:r>
              <a:rPr lang="es" sz="1333" b="1" baseline="30000" dirty="0">
                <a:latin typeface="Arial Nova" panose="020B0504020202020204" pitchFamily="34" charset="0"/>
                <a:ea typeface="Proxima Nova"/>
                <a:cs typeface="Proxima Nova"/>
                <a:sym typeface="Proxima Nova"/>
              </a:rPr>
              <a:t>®</a:t>
            </a:r>
            <a:r>
              <a:rPr lang="es" sz="1333" b="1" dirty="0">
                <a:latin typeface="Arial Nova" panose="020B0504020202020204" pitchFamily="34" charset="0"/>
                <a:ea typeface="Proxima Nova"/>
                <a:cs typeface="Proxima Nova"/>
                <a:sym typeface="Proxima Nova"/>
              </a:rPr>
              <a:t> AIR20</a:t>
            </a:r>
            <a:endParaRPr sz="1333" b="1" dirty="0">
              <a:latin typeface="Arial Nova" panose="020B0504020202020204" pitchFamily="34" charset="0"/>
              <a:ea typeface="Proxima Nova"/>
              <a:cs typeface="Proxima Nova"/>
              <a:sym typeface="Proxima Nova"/>
            </a:endParaRPr>
          </a:p>
        </p:txBody>
      </p:sp>
      <p:sp>
        <p:nvSpPr>
          <p:cNvPr id="571" name="Google Shape;571;p72"/>
          <p:cNvSpPr/>
          <p:nvPr/>
        </p:nvSpPr>
        <p:spPr>
          <a:xfrm>
            <a:off x="3914184" y="539567"/>
            <a:ext cx="508000" cy="5208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2" name="Google Shape;572;p72"/>
          <p:cNvSpPr/>
          <p:nvPr/>
        </p:nvSpPr>
        <p:spPr>
          <a:xfrm>
            <a:off x="3012484" y="1475333"/>
            <a:ext cx="508000" cy="5208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3" name="Google Shape;573;p72"/>
          <p:cNvSpPr/>
          <p:nvPr/>
        </p:nvSpPr>
        <p:spPr>
          <a:xfrm>
            <a:off x="7671184" y="4465133"/>
            <a:ext cx="508000" cy="5208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4" name="Google Shape;574;p72"/>
          <p:cNvSpPr/>
          <p:nvPr/>
        </p:nvSpPr>
        <p:spPr>
          <a:xfrm rot="10800000" flipH="1">
            <a:off x="3226913" y="3308133"/>
            <a:ext cx="39400" cy="27900"/>
          </a:xfrm>
          <a:custGeom>
            <a:avLst/>
            <a:gdLst/>
            <a:ahLst/>
            <a:cxnLst/>
            <a:rect l="l" t="t" r="r" b="b"/>
            <a:pathLst>
              <a:path w="613" h="434" extrusionOk="0">
                <a:moveTo>
                  <a:pt x="474" y="0"/>
                </a:moveTo>
                <a:cubicBezTo>
                  <a:pt x="454" y="0"/>
                  <a:pt x="433" y="5"/>
                  <a:pt x="414" y="17"/>
                </a:cubicBezTo>
                <a:lnTo>
                  <a:pt x="82" y="209"/>
                </a:lnTo>
                <a:cubicBezTo>
                  <a:pt x="21" y="240"/>
                  <a:pt x="1" y="315"/>
                  <a:pt x="35" y="375"/>
                </a:cubicBezTo>
                <a:cubicBezTo>
                  <a:pt x="57" y="413"/>
                  <a:pt x="97" y="434"/>
                  <a:pt x="138" y="434"/>
                </a:cubicBezTo>
                <a:cubicBezTo>
                  <a:pt x="160" y="434"/>
                  <a:pt x="182" y="428"/>
                  <a:pt x="201" y="416"/>
                </a:cubicBezTo>
                <a:lnTo>
                  <a:pt x="534" y="224"/>
                </a:lnTo>
                <a:cubicBezTo>
                  <a:pt x="592" y="192"/>
                  <a:pt x="612" y="118"/>
                  <a:pt x="578" y="60"/>
                </a:cubicBezTo>
                <a:cubicBezTo>
                  <a:pt x="556" y="22"/>
                  <a:pt x="516" y="0"/>
                  <a:pt x="47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5" name="Google Shape;575;p72"/>
          <p:cNvSpPr/>
          <p:nvPr/>
        </p:nvSpPr>
        <p:spPr>
          <a:xfrm>
            <a:off x="4131503" y="1380235"/>
            <a:ext cx="14544" cy="24092"/>
          </a:xfrm>
          <a:custGeom>
            <a:avLst/>
            <a:gdLst/>
            <a:ahLst/>
            <a:cxnLst/>
            <a:rect l="l" t="t" r="r" b="b"/>
            <a:pathLst>
              <a:path w="501" h="830" extrusionOk="0">
                <a:moveTo>
                  <a:pt x="335" y="1"/>
                </a:moveTo>
                <a:cubicBezTo>
                  <a:pt x="247" y="2"/>
                  <a:pt x="179" y="73"/>
                  <a:pt x="180" y="159"/>
                </a:cubicBezTo>
                <a:lnTo>
                  <a:pt x="185" y="448"/>
                </a:lnTo>
                <a:lnTo>
                  <a:pt x="68" y="558"/>
                </a:lnTo>
                <a:cubicBezTo>
                  <a:pt x="4" y="617"/>
                  <a:pt x="1" y="718"/>
                  <a:pt x="61" y="781"/>
                </a:cubicBezTo>
                <a:cubicBezTo>
                  <a:pt x="92" y="814"/>
                  <a:pt x="133" y="830"/>
                  <a:pt x="174" y="830"/>
                </a:cubicBezTo>
                <a:cubicBezTo>
                  <a:pt x="214" y="830"/>
                  <a:pt x="254" y="815"/>
                  <a:pt x="285" y="785"/>
                </a:cubicBezTo>
                <a:lnTo>
                  <a:pt x="451" y="628"/>
                </a:lnTo>
                <a:cubicBezTo>
                  <a:pt x="481" y="597"/>
                  <a:pt x="500" y="555"/>
                  <a:pt x="499" y="511"/>
                </a:cubicBezTo>
                <a:lnTo>
                  <a:pt x="494" y="155"/>
                </a:lnTo>
                <a:cubicBezTo>
                  <a:pt x="492" y="69"/>
                  <a:pt x="422" y="1"/>
                  <a:pt x="337" y="1"/>
                </a:cubicBezTo>
                <a:close/>
              </a:path>
            </a:pathLst>
          </a:cu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6" name="Google Shape;576;p72"/>
          <p:cNvSpPr/>
          <p:nvPr/>
        </p:nvSpPr>
        <p:spPr>
          <a:xfrm>
            <a:off x="3914184" y="2676900"/>
            <a:ext cx="508000" cy="5208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578" name="Google Shape;578;p72"/>
          <p:cNvSpPr txBox="1"/>
          <p:nvPr/>
        </p:nvSpPr>
        <p:spPr>
          <a:xfrm>
            <a:off x="266433" y="1980101"/>
            <a:ext cx="1758400" cy="419261"/>
          </a:xfrm>
          <a:prstGeom prst="rect">
            <a:avLst/>
          </a:prstGeom>
          <a:noFill/>
          <a:ln>
            <a:noFill/>
          </a:ln>
        </p:spPr>
        <p:txBody>
          <a:bodyPr spcFirstLastPara="1" wrap="square" lIns="0" tIns="8933" rIns="0" bIns="0" anchor="t" anchorCtr="0">
            <a:spAutoFit/>
          </a:bodyPr>
          <a:lstStyle/>
          <a:p>
            <a:pPr algn="r" defTabSz="1219170">
              <a:buClr>
                <a:srgbClr val="000000"/>
              </a:buClr>
              <a:buSzPts val="1000"/>
            </a:pPr>
            <a:r>
              <a:rPr lang="es" sz="1333" kern="0" dirty="0">
                <a:solidFill>
                  <a:srgbClr val="0B5394"/>
                </a:solidFill>
                <a:ea typeface="Open Sans"/>
                <a:cs typeface="Open Sans"/>
                <a:sym typeface="Open Sans"/>
              </a:rPr>
              <a:t>20 CFM Reciprocating </a:t>
            </a:r>
            <a:endParaRPr sz="1333" kern="0" dirty="0">
              <a:solidFill>
                <a:srgbClr val="0B5394"/>
              </a:solidFill>
              <a:ea typeface="Open Sans"/>
              <a:cs typeface="Open Sans"/>
              <a:sym typeface="Open Sans"/>
            </a:endParaRPr>
          </a:p>
          <a:p>
            <a:pPr algn="r" defTabSz="1219170">
              <a:buClr>
                <a:srgbClr val="000000"/>
              </a:buClr>
              <a:buSzPts val="1000"/>
            </a:pPr>
            <a:r>
              <a:rPr lang="es" sz="1333" kern="0" dirty="0">
                <a:solidFill>
                  <a:srgbClr val="0B5394"/>
                </a:solidFill>
                <a:ea typeface="Open Sans"/>
                <a:cs typeface="Open Sans"/>
                <a:sym typeface="Open Sans"/>
              </a:rPr>
              <a:t>Air Compressor</a:t>
            </a:r>
            <a:endParaRPr sz="1333" kern="0" dirty="0">
              <a:solidFill>
                <a:srgbClr val="0B5394"/>
              </a:solidFill>
              <a:ea typeface="Open Sans"/>
              <a:cs typeface="Open Sans"/>
              <a:sym typeface="Open Sans"/>
            </a:endParaRPr>
          </a:p>
        </p:txBody>
      </p:sp>
      <p:pic>
        <p:nvPicPr>
          <p:cNvPr id="579" name="Google Shape;579;p7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779667" y="662800"/>
            <a:ext cx="2051748" cy="2014107"/>
          </a:xfrm>
          <a:prstGeom prst="rect">
            <a:avLst/>
          </a:prstGeom>
          <a:noFill/>
          <a:ln>
            <a:noFill/>
          </a:ln>
          <a:effectLst>
            <a:outerShdw blurRad="171450" dist="19050" dir="5400000" algn="bl" rotWithShape="0">
              <a:srgbClr val="000000">
                <a:alpha val="36470"/>
              </a:srgbClr>
            </a:outerShdw>
          </a:effectLst>
        </p:spPr>
      </p:pic>
      <p:pic>
        <p:nvPicPr>
          <p:cNvPr id="583" name="Google Shape;583;p72"/>
          <p:cNvPicPr preferRelativeResize="0"/>
          <p:nvPr/>
        </p:nvPicPr>
        <p:blipFill>
          <a:blip r:embed="rId5" cstate="print">
            <a:extLst>
              <a:ext uri="{28A0092B-C50C-407E-A947-70E740481C1C}">
                <a14:useLocalDpi xmlns:a14="http://schemas.microsoft.com/office/drawing/2010/main"/>
              </a:ext>
            </a:extLst>
          </a:blip>
          <a:srcRect/>
          <a:stretch/>
        </p:blipFill>
        <p:spPr>
          <a:xfrm>
            <a:off x="3777262" y="2503353"/>
            <a:ext cx="1865770" cy="1411379"/>
          </a:xfrm>
          <a:prstGeom prst="rect">
            <a:avLst/>
          </a:prstGeom>
          <a:noFill/>
          <a:ln>
            <a:noFill/>
          </a:ln>
          <a:effectLst>
            <a:outerShdw blurRad="57150" dist="19050" dir="5400000" algn="bl" rotWithShape="0">
              <a:srgbClr val="000000">
                <a:alpha val="49411"/>
              </a:srgbClr>
            </a:outerShdw>
          </a:effectLst>
        </p:spPr>
      </p:pic>
      <p:sp>
        <p:nvSpPr>
          <p:cNvPr id="584" name="Google Shape;584;p72"/>
          <p:cNvSpPr txBox="1">
            <a:spLocks noGrp="1"/>
          </p:cNvSpPr>
          <p:nvPr>
            <p:ph type="ctrTitle" idx="5"/>
          </p:nvPr>
        </p:nvSpPr>
        <p:spPr>
          <a:xfrm>
            <a:off x="5524667" y="2097017"/>
            <a:ext cx="2508400" cy="859600"/>
          </a:xfrm>
          <a:prstGeom prst="rect">
            <a:avLst/>
          </a:prstGeom>
          <a:noFill/>
          <a:ln>
            <a:noFill/>
          </a:ln>
        </p:spPr>
        <p:txBody>
          <a:bodyPr spcFirstLastPara="1" wrap="square" lIns="121900" tIns="121900" rIns="121900" bIns="121900" anchor="b" anchorCtr="0">
            <a:noAutofit/>
          </a:bodyPr>
          <a:lstStyle/>
          <a:p>
            <a:pPr algn="l"/>
            <a:r>
              <a:rPr lang="es" sz="1333" b="1" dirty="0">
                <a:latin typeface="Arial Nova" panose="020B0504020202020204" pitchFamily="34" charset="0"/>
                <a:ea typeface="Proxima Nova"/>
                <a:cs typeface="Proxima Nova"/>
                <a:sym typeface="Proxima Nova"/>
              </a:rPr>
              <a:t>EPEQ</a:t>
            </a:r>
            <a:r>
              <a:rPr lang="es" sz="1333" b="1" baseline="30000" dirty="0">
                <a:latin typeface="Arial Nova" panose="020B0504020202020204" pitchFamily="34" charset="0"/>
                <a:ea typeface="Proxima Nova"/>
                <a:cs typeface="Proxima Nova"/>
                <a:sym typeface="Proxima Nova"/>
              </a:rPr>
              <a:t>®</a:t>
            </a:r>
            <a:r>
              <a:rPr lang="es" sz="1333" b="1" dirty="0">
                <a:latin typeface="Arial Nova" panose="020B0504020202020204" pitchFamily="34" charset="0"/>
                <a:ea typeface="Proxima Nova"/>
                <a:cs typeface="Proxima Nova"/>
                <a:sym typeface="Proxima Nova"/>
              </a:rPr>
              <a:t> AIR45</a:t>
            </a:r>
            <a:endParaRPr sz="1333" b="1" dirty="0">
              <a:latin typeface="Arial Nova" panose="020B0504020202020204" pitchFamily="34" charset="0"/>
              <a:ea typeface="Proxima Nova"/>
              <a:cs typeface="Proxima Nova"/>
              <a:sym typeface="Proxima Nova"/>
            </a:endParaRPr>
          </a:p>
        </p:txBody>
      </p:sp>
      <p:sp>
        <p:nvSpPr>
          <p:cNvPr id="585" name="Google Shape;585;p72"/>
          <p:cNvSpPr txBox="1"/>
          <p:nvPr/>
        </p:nvSpPr>
        <p:spPr>
          <a:xfrm>
            <a:off x="5633500" y="2956651"/>
            <a:ext cx="2002800" cy="419261"/>
          </a:xfrm>
          <a:prstGeom prst="rect">
            <a:avLst/>
          </a:prstGeom>
          <a:noFill/>
          <a:ln>
            <a:noFill/>
          </a:ln>
        </p:spPr>
        <p:txBody>
          <a:bodyPr spcFirstLastPara="1" wrap="square" lIns="0" tIns="8933" rIns="0" bIns="0" anchor="t" anchorCtr="0">
            <a:spAutoFit/>
          </a:bodyPr>
          <a:lstStyle/>
          <a:p>
            <a:pPr defTabSz="1219170">
              <a:buClr>
                <a:srgbClr val="000000"/>
              </a:buClr>
              <a:buSzPts val="1000"/>
            </a:pPr>
            <a:r>
              <a:rPr lang="es" sz="1333" kern="0">
                <a:solidFill>
                  <a:srgbClr val="0B5394"/>
                </a:solidFill>
                <a:ea typeface="Open Sans"/>
                <a:cs typeface="Open Sans"/>
                <a:sym typeface="Open Sans"/>
              </a:rPr>
              <a:t>20-45 CFM Rotary Screw </a:t>
            </a:r>
            <a:endParaRPr sz="1333" kern="0">
              <a:solidFill>
                <a:srgbClr val="0B5394"/>
              </a:solidFill>
              <a:ea typeface="Open Sans"/>
              <a:cs typeface="Open Sans"/>
              <a:sym typeface="Open Sans"/>
            </a:endParaRPr>
          </a:p>
          <a:p>
            <a:pPr defTabSz="1219170">
              <a:buClr>
                <a:srgbClr val="000000"/>
              </a:buClr>
              <a:buSzPts val="1000"/>
            </a:pPr>
            <a:r>
              <a:rPr lang="es" sz="1333" kern="0">
                <a:solidFill>
                  <a:srgbClr val="0B5394"/>
                </a:solidFill>
                <a:ea typeface="Open Sans"/>
                <a:cs typeface="Open Sans"/>
                <a:sym typeface="Open Sans"/>
              </a:rPr>
              <a:t>Air Compressor</a:t>
            </a:r>
            <a:endParaRPr sz="1333" kern="0">
              <a:solidFill>
                <a:srgbClr val="0B5394"/>
              </a:solidFill>
              <a:ea typeface="Open Sans"/>
              <a:cs typeface="Open Sans"/>
              <a:sym typeface="Open Sans"/>
            </a:endParaRPr>
          </a:p>
        </p:txBody>
      </p:sp>
      <p:pic>
        <p:nvPicPr>
          <p:cNvPr id="589" name="Google Shape;589;p7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747440" y="3045090"/>
            <a:ext cx="2392400" cy="2205623"/>
          </a:xfrm>
          <a:prstGeom prst="rect">
            <a:avLst/>
          </a:prstGeom>
          <a:noFill/>
          <a:ln>
            <a:noFill/>
          </a:ln>
          <a:effectLst>
            <a:outerShdw blurRad="57150" dist="19050" dir="5400000" algn="bl" rotWithShape="0">
              <a:srgbClr val="000000">
                <a:alpha val="49411"/>
              </a:srgbClr>
            </a:outerShdw>
          </a:effectLst>
        </p:spPr>
      </p:pic>
      <p:sp>
        <p:nvSpPr>
          <p:cNvPr id="590" name="Google Shape;590;p72"/>
          <p:cNvSpPr txBox="1">
            <a:spLocks noGrp="1"/>
          </p:cNvSpPr>
          <p:nvPr>
            <p:ph type="ctrTitle" idx="5"/>
          </p:nvPr>
        </p:nvSpPr>
        <p:spPr>
          <a:xfrm>
            <a:off x="9880785" y="3233137"/>
            <a:ext cx="2508400" cy="859600"/>
          </a:xfrm>
          <a:prstGeom prst="rect">
            <a:avLst/>
          </a:prstGeom>
          <a:noFill/>
          <a:ln>
            <a:noFill/>
          </a:ln>
        </p:spPr>
        <p:txBody>
          <a:bodyPr spcFirstLastPara="1" wrap="square" lIns="121900" tIns="121900" rIns="121900" bIns="121900" anchor="b" anchorCtr="0">
            <a:noAutofit/>
          </a:bodyPr>
          <a:lstStyle/>
          <a:p>
            <a:pPr algn="l"/>
            <a:r>
              <a:rPr lang="es" sz="1333" b="1" dirty="0">
                <a:latin typeface="Arial Nova" panose="020B0504020202020204" pitchFamily="34" charset="0"/>
                <a:ea typeface="Proxima Nova"/>
                <a:cs typeface="Proxima Nova"/>
                <a:sym typeface="Proxima Nova"/>
              </a:rPr>
              <a:t>EPEQ</a:t>
            </a:r>
            <a:r>
              <a:rPr lang="es" sz="1333" b="1" baseline="30000" dirty="0">
                <a:latin typeface="Arial Nova" panose="020B0504020202020204" pitchFamily="34" charset="0"/>
                <a:ea typeface="Proxima Nova"/>
                <a:cs typeface="Proxima Nova"/>
                <a:sym typeface="Proxima Nova"/>
              </a:rPr>
              <a:t>®</a:t>
            </a:r>
            <a:r>
              <a:rPr lang="es" sz="1333" b="1" dirty="0">
                <a:latin typeface="Arial Nova" panose="020B0504020202020204" pitchFamily="34" charset="0"/>
                <a:ea typeface="Proxima Nova"/>
                <a:cs typeface="Proxima Nova"/>
                <a:sym typeface="Proxima Nova"/>
              </a:rPr>
              <a:t> Underdecks</a:t>
            </a:r>
            <a:endParaRPr sz="1333" b="1" dirty="0">
              <a:latin typeface="Arial Nova" panose="020B0504020202020204" pitchFamily="34" charset="0"/>
              <a:ea typeface="Proxima Nova"/>
              <a:cs typeface="Proxima Nova"/>
              <a:sym typeface="Proxima Nova"/>
            </a:endParaRPr>
          </a:p>
        </p:txBody>
      </p:sp>
      <p:sp>
        <p:nvSpPr>
          <p:cNvPr id="591" name="Google Shape;591;p72"/>
          <p:cNvSpPr txBox="1"/>
          <p:nvPr/>
        </p:nvSpPr>
        <p:spPr>
          <a:xfrm>
            <a:off x="10037267" y="4255502"/>
            <a:ext cx="2002800" cy="624382"/>
          </a:xfrm>
          <a:prstGeom prst="rect">
            <a:avLst/>
          </a:prstGeom>
          <a:noFill/>
          <a:ln>
            <a:noFill/>
          </a:ln>
        </p:spPr>
        <p:txBody>
          <a:bodyPr spcFirstLastPara="1" wrap="square" lIns="0" tIns="8933" rIns="0" bIns="0" anchor="t" anchorCtr="0">
            <a:spAutoFit/>
          </a:bodyPr>
          <a:lstStyle/>
          <a:p>
            <a:pPr defTabSz="1219170">
              <a:buClr>
                <a:srgbClr val="000000"/>
              </a:buClr>
              <a:buSzPts val="1000"/>
            </a:pPr>
            <a:r>
              <a:rPr lang="es" sz="1333" kern="0" dirty="0">
                <a:solidFill>
                  <a:srgbClr val="0B5394"/>
                </a:solidFill>
                <a:ea typeface="Open Sans"/>
                <a:cs typeface="Open Sans"/>
                <a:sym typeface="Open Sans"/>
              </a:rPr>
              <a:t>Up to 185 CFM</a:t>
            </a:r>
            <a:endParaRPr sz="1333" kern="0" dirty="0">
              <a:solidFill>
                <a:srgbClr val="0B5394"/>
              </a:solidFill>
              <a:ea typeface="Open Sans"/>
              <a:cs typeface="Open Sans"/>
              <a:sym typeface="Open Sans"/>
            </a:endParaRPr>
          </a:p>
          <a:p>
            <a:pPr defTabSz="1219170">
              <a:buClr>
                <a:srgbClr val="000000"/>
              </a:buClr>
              <a:buSzPts val="1000"/>
            </a:pPr>
            <a:r>
              <a:rPr lang="es" sz="1333" kern="0" dirty="0">
                <a:solidFill>
                  <a:srgbClr val="0B5394"/>
                </a:solidFill>
                <a:ea typeface="Open Sans"/>
                <a:cs typeface="Open Sans"/>
                <a:sym typeface="Open Sans"/>
              </a:rPr>
              <a:t>Air Compressor</a:t>
            </a:r>
          </a:p>
          <a:p>
            <a:pPr defTabSz="1219170">
              <a:buClr>
                <a:srgbClr val="000000"/>
              </a:buClr>
              <a:buSzPts val="1000"/>
            </a:pPr>
            <a:r>
              <a:rPr lang="es" sz="1333" kern="0" dirty="0">
                <a:solidFill>
                  <a:srgbClr val="0B5394"/>
                </a:solidFill>
                <a:ea typeface="Open Sans"/>
                <a:cs typeface="Open Sans"/>
                <a:sym typeface="Open Sans"/>
              </a:rPr>
              <a:t>* In Development</a:t>
            </a:r>
            <a:endParaRPr sz="1333" kern="0" dirty="0">
              <a:solidFill>
                <a:srgbClr val="0B5394"/>
              </a:solidFill>
              <a:ea typeface="Open Sans"/>
              <a:cs typeface="Open Sans"/>
              <a:sym typeface="Open Sans"/>
            </a:endParaRPr>
          </a:p>
        </p:txBody>
      </p:sp>
      <p:sp>
        <p:nvSpPr>
          <p:cNvPr id="594" name="Google Shape;594;p72"/>
          <p:cNvSpPr txBox="1">
            <a:spLocks noGrp="1"/>
          </p:cNvSpPr>
          <p:nvPr>
            <p:ph type="ctrTitle" idx="5"/>
          </p:nvPr>
        </p:nvSpPr>
        <p:spPr>
          <a:xfrm>
            <a:off x="6292078" y="91359"/>
            <a:ext cx="2508400" cy="859600"/>
          </a:xfrm>
          <a:prstGeom prst="rect">
            <a:avLst/>
          </a:prstGeom>
          <a:noFill/>
          <a:ln>
            <a:noFill/>
          </a:ln>
        </p:spPr>
        <p:txBody>
          <a:bodyPr spcFirstLastPara="1" wrap="square" lIns="121900" tIns="121900" rIns="121900" bIns="121900" anchor="b" anchorCtr="0">
            <a:noAutofit/>
          </a:bodyPr>
          <a:lstStyle/>
          <a:p>
            <a:pPr algn="l"/>
            <a:r>
              <a:rPr lang="es" sz="1333" b="1" dirty="0">
                <a:latin typeface="Arial Nova" panose="020B0504020202020204" pitchFamily="34" charset="0"/>
                <a:ea typeface="Proxima Nova"/>
                <a:cs typeface="Proxima Nova"/>
                <a:sym typeface="Proxima Nova"/>
              </a:rPr>
              <a:t>EPEQ</a:t>
            </a:r>
            <a:r>
              <a:rPr lang="es" sz="1333" b="1" baseline="30000" dirty="0">
                <a:latin typeface="Arial Nova" panose="020B0504020202020204" pitchFamily="34" charset="0"/>
                <a:ea typeface="Proxima Nova"/>
                <a:cs typeface="Proxima Nova"/>
                <a:sym typeface="Proxima Nova"/>
              </a:rPr>
              <a:t>®</a:t>
            </a:r>
            <a:r>
              <a:rPr lang="es" sz="1333" b="1" dirty="0">
                <a:latin typeface="Arial Nova" panose="020B0504020202020204" pitchFamily="34" charset="0"/>
                <a:ea typeface="Proxima Nova"/>
                <a:cs typeface="Proxima Nova"/>
                <a:sym typeface="Proxima Nova"/>
              </a:rPr>
              <a:t> AIR5</a:t>
            </a:r>
            <a:endParaRPr sz="1333" b="1" dirty="0">
              <a:latin typeface="Arial Nova" panose="020B0504020202020204" pitchFamily="34" charset="0"/>
              <a:ea typeface="Proxima Nova"/>
              <a:cs typeface="Proxima Nova"/>
              <a:sym typeface="Proxima Nova"/>
            </a:endParaRPr>
          </a:p>
        </p:txBody>
      </p:sp>
      <p:sp>
        <p:nvSpPr>
          <p:cNvPr id="595" name="Google Shape;595;p72"/>
          <p:cNvSpPr txBox="1"/>
          <p:nvPr/>
        </p:nvSpPr>
        <p:spPr>
          <a:xfrm>
            <a:off x="6363817" y="1070363"/>
            <a:ext cx="2002800" cy="624382"/>
          </a:xfrm>
          <a:prstGeom prst="rect">
            <a:avLst/>
          </a:prstGeom>
          <a:noFill/>
          <a:ln>
            <a:noFill/>
          </a:ln>
        </p:spPr>
        <p:txBody>
          <a:bodyPr spcFirstLastPara="1" wrap="square" lIns="0" tIns="8933" rIns="0" bIns="0" anchor="t" anchorCtr="0">
            <a:spAutoFit/>
          </a:bodyPr>
          <a:lstStyle/>
          <a:p>
            <a:pPr defTabSz="1219170">
              <a:buClr>
                <a:srgbClr val="000000"/>
              </a:buClr>
              <a:buSzPts val="1000"/>
            </a:pPr>
            <a:r>
              <a:rPr lang="es" sz="1333" kern="0" dirty="0">
                <a:solidFill>
                  <a:srgbClr val="0B5394"/>
                </a:solidFill>
                <a:ea typeface="Open Sans"/>
                <a:cs typeface="Open Sans"/>
                <a:sym typeface="Open Sans"/>
              </a:rPr>
              <a:t>4-5 CFM Cast Iron, </a:t>
            </a:r>
            <a:endParaRPr sz="1333" kern="0" dirty="0">
              <a:solidFill>
                <a:srgbClr val="0B5394"/>
              </a:solidFill>
              <a:ea typeface="Open Sans"/>
              <a:cs typeface="Open Sans"/>
              <a:sym typeface="Open Sans"/>
            </a:endParaRPr>
          </a:p>
          <a:p>
            <a:pPr defTabSz="1219170">
              <a:buClr>
                <a:srgbClr val="000000"/>
              </a:buClr>
              <a:buSzPts val="1000"/>
            </a:pPr>
            <a:r>
              <a:rPr lang="es" sz="1333" kern="0" dirty="0">
                <a:solidFill>
                  <a:srgbClr val="0B5394"/>
                </a:solidFill>
                <a:ea typeface="Open Sans"/>
                <a:cs typeface="Open Sans"/>
                <a:sym typeface="Open Sans"/>
              </a:rPr>
              <a:t>Oil Lubricated </a:t>
            </a:r>
            <a:endParaRPr sz="1333" kern="0" dirty="0">
              <a:solidFill>
                <a:srgbClr val="0B5394"/>
              </a:solidFill>
              <a:ea typeface="Open Sans"/>
              <a:cs typeface="Open Sans"/>
              <a:sym typeface="Open Sans"/>
            </a:endParaRPr>
          </a:p>
          <a:p>
            <a:pPr defTabSz="1219170">
              <a:buClr>
                <a:srgbClr val="000000"/>
              </a:buClr>
              <a:buSzPts val="1000"/>
            </a:pPr>
            <a:r>
              <a:rPr lang="es" sz="1333" kern="0" dirty="0">
                <a:solidFill>
                  <a:srgbClr val="0B5394"/>
                </a:solidFill>
                <a:ea typeface="Open Sans"/>
                <a:cs typeface="Open Sans"/>
                <a:sym typeface="Open Sans"/>
              </a:rPr>
              <a:t>Air Compressor</a:t>
            </a:r>
            <a:endParaRPr sz="1333" kern="0" dirty="0">
              <a:solidFill>
                <a:srgbClr val="0B5394"/>
              </a:solidFill>
              <a:ea typeface="Open Sans"/>
              <a:cs typeface="Open Sans"/>
              <a:sym typeface="Open Sans"/>
            </a:endParaRPr>
          </a:p>
        </p:txBody>
      </p:sp>
      <p:pic>
        <p:nvPicPr>
          <p:cNvPr id="593" name="Google Shape;593;p72"/>
          <p:cNvPicPr preferRelativeResize="0"/>
          <p:nvPr/>
        </p:nvPicPr>
        <p:blipFill>
          <a:blip r:embed="rId7" cstate="print">
            <a:extLst>
              <a:ext uri="{28A0092B-C50C-407E-A947-70E740481C1C}">
                <a14:useLocalDpi xmlns:a14="http://schemas.microsoft.com/office/drawing/2010/main"/>
              </a:ext>
            </a:extLst>
          </a:blip>
          <a:srcRect/>
          <a:stretch/>
        </p:blipFill>
        <p:spPr>
          <a:xfrm>
            <a:off x="4209021" y="209217"/>
            <a:ext cx="1758188" cy="1702299"/>
          </a:xfrm>
          <a:prstGeom prst="rect">
            <a:avLst/>
          </a:prstGeom>
          <a:noFill/>
          <a:ln>
            <a:noFill/>
          </a:ln>
          <a:effectLst>
            <a:outerShdw blurRad="57150" dist="19050" dir="5400000" algn="bl" rotWithShape="0">
              <a:srgbClr val="000000">
                <a:alpha val="49411"/>
              </a:srgbClr>
            </a:outerShdw>
          </a:effectLst>
        </p:spPr>
      </p:pic>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2" name="Google Shape;351;p60">
            <a:extLst>
              <a:ext uri="{FF2B5EF4-FFF2-40B4-BE49-F238E27FC236}">
                <a16:creationId xmlns:a16="http://schemas.microsoft.com/office/drawing/2014/main" id="{FC9DFAF5-6DE8-990E-7F9C-E31FA19E224D}"/>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1" y="179832"/>
            <a:ext cx="12191999" cy="6498336"/>
          </a:xfrm>
          <a:prstGeom prst="rect">
            <a:avLst/>
          </a:prstGeom>
          <a:noFill/>
          <a:ln>
            <a:noFill/>
          </a:ln>
        </p:spPr>
      </p:pic>
      <p:sp>
        <p:nvSpPr>
          <p:cNvPr id="641" name="Google Shape;641;p75"/>
          <p:cNvSpPr txBox="1">
            <a:spLocks noGrp="1"/>
          </p:cNvSpPr>
          <p:nvPr>
            <p:ph type="ctrTitle"/>
          </p:nvPr>
        </p:nvSpPr>
        <p:spPr>
          <a:xfrm>
            <a:off x="526284" y="1000176"/>
            <a:ext cx="5753218"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Example:  EPEQ</a:t>
            </a:r>
            <a:r>
              <a:rPr lang="es" b="1" baseline="30000" dirty="0">
                <a:latin typeface="Arial Nova" panose="020B0504020202020204" pitchFamily="34" charset="0"/>
                <a:ea typeface="Open Sans"/>
                <a:cs typeface="Open Sans"/>
                <a:sym typeface="Proxima Nova"/>
              </a:rPr>
              <a:t>®</a:t>
            </a:r>
            <a:r>
              <a:rPr lang="es" b="1" dirty="0">
                <a:latin typeface="Arial Nova" panose="020B0504020202020204" pitchFamily="34" charset="0"/>
                <a:ea typeface="Open Sans"/>
                <a:cs typeface="Open Sans"/>
                <a:sym typeface="Proxima Nova"/>
              </a:rPr>
              <a:t> </a:t>
            </a:r>
            <a:r>
              <a:rPr lang="es" b="1" dirty="0">
                <a:latin typeface="Arial Nova" panose="020B0504020202020204" pitchFamily="34" charset="0"/>
                <a:ea typeface="Proxima Nova"/>
                <a:cs typeface="Proxima Nova"/>
                <a:sym typeface="Proxima Nova"/>
              </a:rPr>
              <a:t>AIR20 Run Time</a:t>
            </a:r>
            <a:endParaRPr b="1" dirty="0">
              <a:latin typeface="Arial Nova" panose="020B0504020202020204" pitchFamily="34" charset="0"/>
              <a:ea typeface="Proxima Nova"/>
              <a:cs typeface="Proxima Nova"/>
              <a:sym typeface="Proxima Nova"/>
            </a:endParaRPr>
          </a:p>
        </p:txBody>
      </p:sp>
      <p:sp>
        <p:nvSpPr>
          <p:cNvPr id="642" name="Google Shape;642;p75"/>
          <p:cNvSpPr/>
          <p:nvPr/>
        </p:nvSpPr>
        <p:spPr>
          <a:xfrm>
            <a:off x="-635000" y="1576000"/>
            <a:ext cx="11000000" cy="6720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dirty="0">
              <a:solidFill>
                <a:srgbClr val="000000"/>
              </a:solidFill>
              <a:latin typeface="Arial"/>
              <a:ea typeface="Arial"/>
              <a:cs typeface="Arial"/>
              <a:sym typeface="Arial"/>
            </a:endParaRPr>
          </a:p>
        </p:txBody>
      </p:sp>
      <p:sp>
        <p:nvSpPr>
          <p:cNvPr id="643" name="Google Shape;643;p75"/>
          <p:cNvSpPr/>
          <p:nvPr/>
        </p:nvSpPr>
        <p:spPr>
          <a:xfrm>
            <a:off x="6814512" y="2248000"/>
            <a:ext cx="1775200" cy="1082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dirty="0">
              <a:solidFill>
                <a:srgbClr val="000000"/>
              </a:solidFill>
              <a:latin typeface="Arial"/>
              <a:ea typeface="Arial"/>
              <a:cs typeface="Arial"/>
              <a:sym typeface="Arial"/>
            </a:endParaRPr>
          </a:p>
        </p:txBody>
      </p:sp>
      <p:sp>
        <p:nvSpPr>
          <p:cNvPr id="644" name="Google Shape;644;p75"/>
          <p:cNvSpPr/>
          <p:nvPr/>
        </p:nvSpPr>
        <p:spPr>
          <a:xfrm>
            <a:off x="8589720" y="2248000"/>
            <a:ext cx="1775200" cy="1082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dirty="0">
              <a:solidFill>
                <a:srgbClr val="000000"/>
              </a:solidFill>
              <a:latin typeface="Arial"/>
              <a:ea typeface="Arial"/>
              <a:cs typeface="Arial"/>
              <a:sym typeface="Arial"/>
            </a:endParaRPr>
          </a:p>
        </p:txBody>
      </p:sp>
      <p:sp>
        <p:nvSpPr>
          <p:cNvPr id="645" name="Google Shape;645;p75"/>
          <p:cNvSpPr txBox="1"/>
          <p:nvPr/>
        </p:nvSpPr>
        <p:spPr>
          <a:xfrm>
            <a:off x="5009300" y="1764015"/>
            <a:ext cx="1835200" cy="295872"/>
          </a:xfrm>
          <a:prstGeom prst="rect">
            <a:avLst/>
          </a:prstGeom>
          <a:noFill/>
          <a:ln>
            <a:noFill/>
          </a:ln>
        </p:spPr>
        <p:txBody>
          <a:bodyPr spcFirstLastPara="1" wrap="square" lIns="0" tIns="8467" rIns="0" bIns="0" anchor="t" anchorCtr="0">
            <a:spAutoFit/>
          </a:bodyPr>
          <a:lstStyle/>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Capacity</a:t>
            </a:r>
            <a:endParaRPr sz="1333" dirty="0">
              <a:solidFill>
                <a:srgbClr val="0B5394"/>
              </a:solidFill>
              <a:latin typeface="Arial Nova" panose="020B0504020202020204" pitchFamily="34" charset="0"/>
              <a:ea typeface="DM Serif Display"/>
              <a:cs typeface="DM Serif Display"/>
              <a:sym typeface="DM Serif Display"/>
            </a:endParaRPr>
          </a:p>
        </p:txBody>
      </p:sp>
      <p:sp>
        <p:nvSpPr>
          <p:cNvPr id="646" name="Google Shape;646;p75"/>
          <p:cNvSpPr txBox="1"/>
          <p:nvPr/>
        </p:nvSpPr>
        <p:spPr>
          <a:xfrm>
            <a:off x="6784500" y="1593415"/>
            <a:ext cx="1835200" cy="583194"/>
          </a:xfrm>
          <a:prstGeom prst="rect">
            <a:avLst/>
          </a:prstGeom>
          <a:noFill/>
          <a:ln>
            <a:noFill/>
          </a:ln>
        </p:spPr>
        <p:txBody>
          <a:bodyPr spcFirstLastPara="1" wrap="square" lIns="0" tIns="8467" rIns="0" bIns="0" anchor="t" anchorCtr="0">
            <a:spAutoFit/>
          </a:bodyPr>
          <a:lstStyle/>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Low Speed </a:t>
            </a:r>
            <a:endParaRPr sz="1867" b="1" dirty="0">
              <a:solidFill>
                <a:srgbClr val="0B5394"/>
              </a:solidFill>
              <a:latin typeface="Arial Nova" panose="020B0504020202020204" pitchFamily="34" charset="0"/>
              <a:ea typeface="Proxima Nova"/>
              <a:cs typeface="Proxima Nova"/>
              <a:sym typeface="Proxima Nova"/>
            </a:endParaRPr>
          </a:p>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Run Time </a:t>
            </a:r>
            <a:endParaRPr sz="1867" b="1" dirty="0">
              <a:solidFill>
                <a:srgbClr val="0B5394"/>
              </a:solidFill>
              <a:latin typeface="Arial Nova" panose="020B0504020202020204" pitchFamily="34" charset="0"/>
              <a:ea typeface="Proxima Nova"/>
              <a:cs typeface="Proxima Nova"/>
              <a:sym typeface="Proxima Nova"/>
            </a:endParaRPr>
          </a:p>
        </p:txBody>
      </p:sp>
      <p:sp>
        <p:nvSpPr>
          <p:cNvPr id="647" name="Google Shape;647;p75"/>
          <p:cNvSpPr txBox="1"/>
          <p:nvPr/>
        </p:nvSpPr>
        <p:spPr>
          <a:xfrm>
            <a:off x="8559733" y="1620415"/>
            <a:ext cx="1835200" cy="583194"/>
          </a:xfrm>
          <a:prstGeom prst="rect">
            <a:avLst/>
          </a:prstGeom>
          <a:noFill/>
          <a:ln>
            <a:noFill/>
          </a:ln>
        </p:spPr>
        <p:txBody>
          <a:bodyPr spcFirstLastPara="1" wrap="square" lIns="0" tIns="8467" rIns="0" bIns="0" anchor="t" anchorCtr="0">
            <a:spAutoFit/>
          </a:bodyPr>
          <a:lstStyle/>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High Speed </a:t>
            </a:r>
            <a:endParaRPr sz="1867" b="1" dirty="0">
              <a:solidFill>
                <a:srgbClr val="0B5394"/>
              </a:solidFill>
              <a:latin typeface="Arial Nova" panose="020B0504020202020204" pitchFamily="34" charset="0"/>
              <a:ea typeface="Proxima Nova"/>
              <a:cs typeface="Proxima Nova"/>
              <a:sym typeface="Proxima Nova"/>
            </a:endParaRPr>
          </a:p>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Run Time </a:t>
            </a:r>
            <a:endParaRPr sz="1333" dirty="0">
              <a:solidFill>
                <a:srgbClr val="0B5394"/>
              </a:solidFill>
              <a:latin typeface="Arial Nova" panose="020B0504020202020204" pitchFamily="34" charset="0"/>
              <a:ea typeface="DM Serif Display"/>
              <a:cs typeface="DM Serif Display"/>
              <a:sym typeface="DM Serif Display"/>
            </a:endParaRPr>
          </a:p>
        </p:txBody>
      </p:sp>
      <p:sp>
        <p:nvSpPr>
          <p:cNvPr id="648" name="Google Shape;648;p75"/>
          <p:cNvSpPr txBox="1"/>
          <p:nvPr/>
        </p:nvSpPr>
        <p:spPr>
          <a:xfrm>
            <a:off x="5069800" y="2684898"/>
            <a:ext cx="1715200" cy="208604"/>
          </a:xfrm>
          <a:prstGeom prst="rect">
            <a:avLst/>
          </a:prstGeom>
          <a:noFill/>
          <a:ln>
            <a:noFill/>
          </a:ln>
        </p:spPr>
        <p:txBody>
          <a:bodyPr spcFirstLastPara="1" wrap="square" lIns="0" tIns="8467" rIns="0" bIns="0" anchor="ctr" anchorCtr="0">
            <a:spAutoFit/>
          </a:bodyPr>
          <a:lstStyle/>
          <a:p>
            <a:pPr algn="ctr">
              <a:buClr>
                <a:srgbClr val="000000"/>
              </a:buClr>
              <a:buSzPts val="1000"/>
            </a:pPr>
            <a:r>
              <a:rPr lang="es" sz="1300" dirty="0">
                <a:solidFill>
                  <a:srgbClr val="0B5394"/>
                </a:solidFill>
                <a:ea typeface="Open Sans"/>
                <a:cs typeface="Open Sans"/>
                <a:sym typeface="Open Sans"/>
              </a:rPr>
              <a:t>100 Ah</a:t>
            </a:r>
            <a:endParaRPr sz="1300" dirty="0">
              <a:solidFill>
                <a:srgbClr val="0B5394"/>
              </a:solidFill>
              <a:ea typeface="Open Sans"/>
              <a:cs typeface="Open Sans"/>
              <a:sym typeface="Open Sans"/>
            </a:endParaRPr>
          </a:p>
        </p:txBody>
      </p:sp>
      <p:sp>
        <p:nvSpPr>
          <p:cNvPr id="649" name="Google Shape;649;p75"/>
          <p:cNvSpPr txBox="1"/>
          <p:nvPr/>
        </p:nvSpPr>
        <p:spPr>
          <a:xfrm>
            <a:off x="6829951" y="2684882"/>
            <a:ext cx="1715200" cy="208604"/>
          </a:xfrm>
          <a:prstGeom prst="rect">
            <a:avLst/>
          </a:prstGeom>
          <a:noFill/>
          <a:ln>
            <a:noFill/>
          </a:ln>
        </p:spPr>
        <p:txBody>
          <a:bodyPr spcFirstLastPara="1" wrap="square" lIns="0" tIns="8467" rIns="0" bIns="0" anchor="ctr" anchorCtr="0">
            <a:spAutoFit/>
          </a:bodyPr>
          <a:lstStyle/>
          <a:p>
            <a:pPr algn="ctr">
              <a:buClr>
                <a:srgbClr val="000000"/>
              </a:buClr>
              <a:buSzPts val="1000"/>
            </a:pPr>
            <a:r>
              <a:rPr lang="es" sz="1300" dirty="0">
                <a:solidFill>
                  <a:srgbClr val="0B5394"/>
                </a:solidFill>
                <a:ea typeface="Open Sans"/>
                <a:cs typeface="Open Sans"/>
                <a:sym typeface="Open Sans"/>
              </a:rPr>
              <a:t>120 Minutes</a:t>
            </a:r>
            <a:endParaRPr sz="1300" dirty="0">
              <a:solidFill>
                <a:srgbClr val="0B5394"/>
              </a:solidFill>
              <a:ea typeface="Open Sans"/>
              <a:cs typeface="Open Sans"/>
              <a:sym typeface="Open Sans"/>
            </a:endParaRPr>
          </a:p>
        </p:txBody>
      </p:sp>
      <p:sp>
        <p:nvSpPr>
          <p:cNvPr id="650" name="Google Shape;650;p75"/>
          <p:cNvSpPr txBox="1"/>
          <p:nvPr/>
        </p:nvSpPr>
        <p:spPr>
          <a:xfrm>
            <a:off x="8619917" y="2682350"/>
            <a:ext cx="1715200" cy="213670"/>
          </a:xfrm>
          <a:prstGeom prst="rect">
            <a:avLst/>
          </a:prstGeom>
          <a:noFill/>
          <a:ln>
            <a:noFill/>
          </a:ln>
        </p:spPr>
        <p:txBody>
          <a:bodyPr spcFirstLastPara="1" wrap="square" lIns="0" tIns="8467" rIns="0" bIns="0" anchor="ctr" anchorCtr="0">
            <a:spAutoFit/>
          </a:bodyPr>
          <a:lstStyle/>
          <a:p>
            <a:pPr algn="ctr">
              <a:buClr>
                <a:srgbClr val="000000"/>
              </a:buClr>
              <a:buSzPts val="1000"/>
            </a:pPr>
            <a:r>
              <a:rPr lang="es" sz="1300" dirty="0">
                <a:solidFill>
                  <a:srgbClr val="0B5394"/>
                </a:solidFill>
                <a:ea typeface="Open Sans"/>
                <a:cs typeface="Open Sans"/>
                <a:sym typeface="Open Sans"/>
              </a:rPr>
              <a:t>60 Minutes</a:t>
            </a:r>
            <a:endParaRPr sz="1300" dirty="0">
              <a:solidFill>
                <a:srgbClr val="0B5394"/>
              </a:solidFill>
              <a:ea typeface="Open Sans"/>
              <a:cs typeface="Open Sans"/>
              <a:sym typeface="Open Sans"/>
            </a:endParaRPr>
          </a:p>
        </p:txBody>
      </p:sp>
      <p:sp>
        <p:nvSpPr>
          <p:cNvPr id="651" name="Google Shape;651;p75"/>
          <p:cNvSpPr/>
          <p:nvPr/>
        </p:nvSpPr>
        <p:spPr>
          <a:xfrm>
            <a:off x="3263653" y="2247984"/>
            <a:ext cx="1775200" cy="1082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dirty="0">
              <a:solidFill>
                <a:srgbClr val="000000"/>
              </a:solidFill>
              <a:latin typeface="Arial"/>
              <a:ea typeface="Arial"/>
              <a:cs typeface="Arial"/>
              <a:sym typeface="Arial"/>
            </a:endParaRPr>
          </a:p>
        </p:txBody>
      </p:sp>
      <p:sp>
        <p:nvSpPr>
          <p:cNvPr id="652" name="Google Shape;652;p75"/>
          <p:cNvSpPr/>
          <p:nvPr/>
        </p:nvSpPr>
        <p:spPr>
          <a:xfrm>
            <a:off x="3263707" y="3330133"/>
            <a:ext cx="7101200" cy="1082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dirty="0">
              <a:solidFill>
                <a:srgbClr val="000000"/>
              </a:solidFill>
              <a:latin typeface="Arial"/>
              <a:ea typeface="Arial"/>
              <a:cs typeface="Arial"/>
              <a:sym typeface="Arial"/>
            </a:endParaRPr>
          </a:p>
        </p:txBody>
      </p:sp>
      <p:sp>
        <p:nvSpPr>
          <p:cNvPr id="653" name="Google Shape;653;p75"/>
          <p:cNvSpPr txBox="1"/>
          <p:nvPr/>
        </p:nvSpPr>
        <p:spPr>
          <a:xfrm>
            <a:off x="3293851" y="2684867"/>
            <a:ext cx="1715200" cy="208604"/>
          </a:xfrm>
          <a:prstGeom prst="rect">
            <a:avLst/>
          </a:prstGeom>
          <a:noFill/>
          <a:ln>
            <a:noFill/>
          </a:ln>
        </p:spPr>
        <p:txBody>
          <a:bodyPr spcFirstLastPara="1" wrap="square" lIns="0" tIns="8467" rIns="0" bIns="0" anchor="ctr" anchorCtr="0">
            <a:spAutoFit/>
          </a:bodyPr>
          <a:lstStyle/>
          <a:p>
            <a:pPr algn="ctr">
              <a:buClr>
                <a:srgbClr val="000000"/>
              </a:buClr>
              <a:buSzPts val="1000"/>
            </a:pPr>
            <a:r>
              <a:rPr lang="es" sz="1300" dirty="0">
                <a:solidFill>
                  <a:srgbClr val="0B5394"/>
                </a:solidFill>
                <a:ea typeface="Open Sans"/>
                <a:cs typeface="Open Sans"/>
                <a:sym typeface="Open Sans"/>
              </a:rPr>
              <a:t>ELiMENT™ Battery</a:t>
            </a:r>
            <a:endParaRPr sz="1300" dirty="0">
              <a:solidFill>
                <a:srgbClr val="0B5394"/>
              </a:solidFill>
              <a:ea typeface="Open Sans"/>
              <a:cs typeface="Open Sans"/>
              <a:sym typeface="Open Sans"/>
            </a:endParaRPr>
          </a:p>
        </p:txBody>
      </p:sp>
      <p:sp>
        <p:nvSpPr>
          <p:cNvPr id="654" name="Google Shape;654;p75"/>
          <p:cNvSpPr txBox="1"/>
          <p:nvPr/>
        </p:nvSpPr>
        <p:spPr>
          <a:xfrm>
            <a:off x="3233867" y="1620415"/>
            <a:ext cx="1835200" cy="583194"/>
          </a:xfrm>
          <a:prstGeom prst="rect">
            <a:avLst/>
          </a:prstGeom>
          <a:noFill/>
          <a:ln>
            <a:noFill/>
          </a:ln>
        </p:spPr>
        <p:txBody>
          <a:bodyPr spcFirstLastPara="1" wrap="square" lIns="0" tIns="8467" rIns="0" bIns="0" anchor="t" anchorCtr="0">
            <a:spAutoFit/>
          </a:bodyPr>
          <a:lstStyle/>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Battery </a:t>
            </a:r>
            <a:endParaRPr sz="1867" b="1" dirty="0">
              <a:solidFill>
                <a:srgbClr val="0B5394"/>
              </a:solidFill>
              <a:latin typeface="Arial Nova" panose="020B0504020202020204" pitchFamily="34" charset="0"/>
              <a:ea typeface="Proxima Nova"/>
              <a:cs typeface="Proxima Nova"/>
              <a:sym typeface="Proxima Nova"/>
            </a:endParaRPr>
          </a:p>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Type</a:t>
            </a:r>
            <a:endParaRPr sz="1333" dirty="0">
              <a:solidFill>
                <a:srgbClr val="0B5394"/>
              </a:solidFill>
              <a:latin typeface="Arial Nova" panose="020B0504020202020204" pitchFamily="34" charset="0"/>
              <a:ea typeface="DM Serif Display"/>
              <a:cs typeface="DM Serif Display"/>
              <a:sym typeface="DM Serif Display"/>
            </a:endParaRPr>
          </a:p>
        </p:txBody>
      </p:sp>
      <p:sp>
        <p:nvSpPr>
          <p:cNvPr id="655" name="Google Shape;655;p75"/>
          <p:cNvSpPr txBox="1"/>
          <p:nvPr/>
        </p:nvSpPr>
        <p:spPr>
          <a:xfrm>
            <a:off x="3567434" y="3566977"/>
            <a:ext cx="6057829" cy="608714"/>
          </a:xfrm>
          <a:prstGeom prst="rect">
            <a:avLst/>
          </a:prstGeom>
          <a:noFill/>
          <a:ln>
            <a:noFill/>
          </a:ln>
        </p:spPr>
        <p:txBody>
          <a:bodyPr spcFirstLastPara="1" wrap="square" lIns="0" tIns="8467" rIns="0" bIns="0" anchor="ctr" anchorCtr="0">
            <a:spAutoFit/>
          </a:bodyPr>
          <a:lstStyle/>
          <a:p>
            <a:pPr algn="ctr">
              <a:buClr>
                <a:srgbClr val="000000"/>
              </a:buClr>
              <a:buSzPts val="1000"/>
            </a:pPr>
            <a:r>
              <a:rPr lang="es" sz="1300" dirty="0">
                <a:solidFill>
                  <a:srgbClr val="0B5394"/>
                </a:solidFill>
                <a:ea typeface="Open Sans"/>
                <a:cs typeface="Open Sans"/>
                <a:sym typeface="Open Sans"/>
              </a:rPr>
              <a:t>Cycling ON/OFF to Maintain 150 PSI (100 PSI ON/150 PSI OFF):</a:t>
            </a:r>
            <a:endParaRPr sz="1300" dirty="0">
              <a:solidFill>
                <a:srgbClr val="0B5394"/>
              </a:solidFill>
              <a:ea typeface="Open Sans"/>
              <a:cs typeface="Open Sans"/>
              <a:sym typeface="Open Sans"/>
            </a:endParaRPr>
          </a:p>
          <a:p>
            <a:pPr algn="ctr">
              <a:buClr>
                <a:srgbClr val="000000"/>
              </a:buClr>
              <a:buSzPts val="1000"/>
            </a:pPr>
            <a:endParaRPr sz="1300" dirty="0">
              <a:solidFill>
                <a:srgbClr val="0B5394"/>
              </a:solidFill>
              <a:ea typeface="Open Sans"/>
              <a:cs typeface="Open Sans"/>
              <a:sym typeface="Open Sans"/>
            </a:endParaRPr>
          </a:p>
          <a:p>
            <a:pPr algn="ctr">
              <a:buClr>
                <a:srgbClr val="000000"/>
              </a:buClr>
              <a:buSzPts val="1000"/>
            </a:pPr>
            <a:r>
              <a:rPr lang="es" sz="1300" dirty="0">
                <a:solidFill>
                  <a:srgbClr val="0B5394"/>
                </a:solidFill>
                <a:ea typeface="Open Sans"/>
                <a:cs typeface="Open Sans"/>
                <a:sym typeface="Open Sans"/>
              </a:rPr>
              <a:t>700+ on a single charge!</a:t>
            </a:r>
            <a:endParaRPr sz="1300" dirty="0">
              <a:solidFill>
                <a:srgbClr val="0B5394"/>
              </a:solidFill>
              <a:ea typeface="Open Sans"/>
              <a:cs typeface="Open Sans"/>
              <a:sym typeface="Open Sans"/>
            </a:endParaRPr>
          </a:p>
        </p:txBody>
      </p:sp>
      <p:pic>
        <p:nvPicPr>
          <p:cNvPr id="656" name="Google Shape;656;p7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801835" y="3566977"/>
            <a:ext cx="3390164" cy="3031736"/>
          </a:xfrm>
          <a:prstGeom prst="rect">
            <a:avLst/>
          </a:prstGeom>
          <a:noFill/>
          <a:ln>
            <a:noFill/>
          </a:ln>
        </p:spPr>
      </p:pic>
      <p:sp>
        <p:nvSpPr>
          <p:cNvPr id="657" name="Google Shape;657;p75"/>
          <p:cNvSpPr txBox="1"/>
          <p:nvPr/>
        </p:nvSpPr>
        <p:spPr>
          <a:xfrm>
            <a:off x="588600" y="2641201"/>
            <a:ext cx="2426000" cy="295872"/>
          </a:xfrm>
          <a:prstGeom prst="rect">
            <a:avLst/>
          </a:prstGeom>
          <a:noFill/>
          <a:ln>
            <a:noFill/>
          </a:ln>
        </p:spPr>
        <p:txBody>
          <a:bodyPr spcFirstLastPara="1" wrap="square" lIns="0" tIns="8467" rIns="0" bIns="0" anchor="t" anchorCtr="0">
            <a:spAutoFit/>
          </a:bodyPr>
          <a:lstStyle/>
          <a:p>
            <a:pPr algn="ctr">
              <a:buClr>
                <a:srgbClr val="000000"/>
              </a:buClr>
              <a:buSzPts val="1400"/>
            </a:pPr>
            <a:r>
              <a:rPr lang="es" sz="1867" b="1" dirty="0">
                <a:solidFill>
                  <a:srgbClr val="0B5394"/>
                </a:solidFill>
                <a:latin typeface="Arial Nova" panose="020B0504020202020204" pitchFamily="34" charset="0"/>
                <a:ea typeface="Proxima Nova"/>
                <a:cs typeface="Proxima Nova"/>
                <a:sym typeface="Proxima Nova"/>
              </a:rPr>
              <a:t>Run Time*</a:t>
            </a:r>
            <a:endParaRPr sz="1867" b="1" dirty="0">
              <a:solidFill>
                <a:srgbClr val="0B5394"/>
              </a:solidFill>
              <a:latin typeface="Arial Nova" panose="020B0504020202020204" pitchFamily="34" charset="0"/>
              <a:ea typeface="Proxima Nova"/>
              <a:cs typeface="Proxima Nova"/>
              <a:sym typeface="Proxima Nova"/>
            </a:endParaRPr>
          </a:p>
        </p:txBody>
      </p:sp>
      <p:sp>
        <p:nvSpPr>
          <p:cNvPr id="658" name="Google Shape;658;p75"/>
          <p:cNvSpPr txBox="1"/>
          <p:nvPr/>
        </p:nvSpPr>
        <p:spPr>
          <a:xfrm>
            <a:off x="3263700" y="4412533"/>
            <a:ext cx="4426800" cy="451302"/>
          </a:xfrm>
          <a:prstGeom prst="rect">
            <a:avLst/>
          </a:prstGeom>
          <a:noFill/>
          <a:ln>
            <a:noFill/>
          </a:ln>
        </p:spPr>
        <p:txBody>
          <a:bodyPr spcFirstLastPara="1" wrap="square" lIns="121900" tIns="121900" rIns="121900" bIns="121900" anchor="t" anchorCtr="0">
            <a:spAutoFit/>
          </a:bodyPr>
          <a:lstStyle/>
          <a:p>
            <a:pPr>
              <a:buClr>
                <a:srgbClr val="000000"/>
              </a:buClr>
              <a:buSzPts val="1000"/>
            </a:pPr>
            <a:r>
              <a:rPr lang="es" sz="1300" i="1" dirty="0">
                <a:solidFill>
                  <a:srgbClr val="0B5394"/>
                </a:solidFill>
                <a:ea typeface="Open Sans"/>
                <a:cs typeface="Open Sans"/>
                <a:sym typeface="Open Sans"/>
              </a:rPr>
              <a:t>*Run Time @ 70% Duty Cycle with 15-Gallon Air Tank</a:t>
            </a:r>
            <a:endParaRPr sz="1300" i="1" dirty="0">
              <a:solidFill>
                <a:srgbClr val="0B5394"/>
              </a:solidFill>
              <a:ea typeface="Open Sans"/>
              <a:cs typeface="Open Sans"/>
              <a:sym typeface="Open Sans"/>
            </a:endParaRPr>
          </a:p>
        </p:txBody>
      </p:sp>
      <p:sp>
        <p:nvSpPr>
          <p:cNvPr id="3" name="Google Shape;641;p75">
            <a:extLst>
              <a:ext uri="{FF2B5EF4-FFF2-40B4-BE49-F238E27FC236}">
                <a16:creationId xmlns:a16="http://schemas.microsoft.com/office/drawing/2014/main" id="{08B2D538-741B-6898-1C94-08C75306CC1C}"/>
              </a:ext>
            </a:extLst>
          </p:cNvPr>
          <p:cNvSpPr txBox="1">
            <a:spLocks/>
          </p:cNvSpPr>
          <p:nvPr/>
        </p:nvSpPr>
        <p:spPr>
          <a:xfrm>
            <a:off x="526284" y="403765"/>
            <a:ext cx="9588100" cy="61551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DM Serif Display"/>
              <a:buNone/>
              <a:defRPr sz="2400" b="0" i="0" u="none" strike="noStrike" cap="none">
                <a:solidFill>
                  <a:srgbClr val="0B5394"/>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9pPr>
          </a:lstStyle>
          <a:p>
            <a:r>
              <a:rPr lang="en-US" b="1" kern="0" dirty="0">
                <a:latin typeface="Arial Nova" panose="020B0504020202020204" pitchFamily="34" charset="0"/>
                <a:ea typeface="Proxima Nova"/>
                <a:cs typeface="Proxima Nova"/>
                <a:sym typeface="Proxima Nova"/>
              </a:rPr>
              <a:t>Compressors Developed for REAL WORLD USAGE! </a:t>
            </a:r>
          </a:p>
        </p:txBody>
      </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21" name="Google Shape;351;p60">
            <a:extLst>
              <a:ext uri="{FF2B5EF4-FFF2-40B4-BE49-F238E27FC236}">
                <a16:creationId xmlns:a16="http://schemas.microsoft.com/office/drawing/2014/main" id="{E019AFE6-D8A0-9451-8E5A-3B0E238CB3C0}"/>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14" name="Rectangle 13">
            <a:extLst>
              <a:ext uri="{FF2B5EF4-FFF2-40B4-BE49-F238E27FC236}">
                <a16:creationId xmlns:a16="http://schemas.microsoft.com/office/drawing/2014/main" id="{48810C3F-E384-AB8B-62D6-D82E73B29A79}"/>
              </a:ext>
            </a:extLst>
          </p:cNvPr>
          <p:cNvSpPr/>
          <p:nvPr/>
        </p:nvSpPr>
        <p:spPr>
          <a:xfrm>
            <a:off x="-128588" y="657093"/>
            <a:ext cx="9358313" cy="643253"/>
          </a:xfrm>
          <a:prstGeom prst="rect">
            <a:avLst/>
          </a:prstGeom>
          <a:solidFill>
            <a:srgbClr val="0B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Google Shape;398;p63"/>
          <p:cNvSpPr/>
          <p:nvPr/>
        </p:nvSpPr>
        <p:spPr>
          <a:xfrm>
            <a:off x="126736" y="3057931"/>
            <a:ext cx="2791600" cy="665200"/>
          </a:xfrm>
          <a:prstGeom prst="rect">
            <a:avLst/>
          </a:prstGeom>
          <a:solidFill>
            <a:srgbClr val="F7F7F7">
              <a:alpha val="62352"/>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399" name="Google Shape;399;p63"/>
          <p:cNvSpPr/>
          <p:nvPr/>
        </p:nvSpPr>
        <p:spPr>
          <a:xfrm>
            <a:off x="126733" y="2722617"/>
            <a:ext cx="2791600" cy="2075636"/>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00" name="Google Shape;400;p63"/>
          <p:cNvSpPr txBox="1"/>
          <p:nvPr/>
        </p:nvSpPr>
        <p:spPr>
          <a:xfrm>
            <a:off x="0" y="2898244"/>
            <a:ext cx="2916242" cy="1066662"/>
          </a:xfrm>
          <a:prstGeom prst="rect">
            <a:avLst/>
          </a:prstGeom>
          <a:noFill/>
          <a:ln>
            <a:noFill/>
          </a:ln>
        </p:spPr>
        <p:txBody>
          <a:bodyPr spcFirstLastPara="1" wrap="square" lIns="121900" tIns="121900" rIns="121900" bIns="121900" anchor="t" anchorCtr="0">
            <a:spAutoFit/>
          </a:bodyPr>
          <a:lstStyle/>
          <a:p>
            <a:pPr marL="220128" algn="ctr" defTabSz="1219170">
              <a:buClr>
                <a:srgbClr val="0B5394"/>
              </a:buClr>
              <a:buSzPts val="1000"/>
            </a:pPr>
            <a:r>
              <a:rPr lang="en-US" sz="1333" b="1" kern="0" dirty="0">
                <a:solidFill>
                  <a:srgbClr val="0B5394"/>
                </a:solidFill>
                <a:latin typeface="Open Sans"/>
                <a:ea typeface="Open Sans"/>
                <a:cs typeface="Open Sans"/>
                <a:sym typeface="Open Sans"/>
              </a:rPr>
              <a:t>EPEQ</a:t>
            </a:r>
            <a:r>
              <a:rPr lang="en-US" sz="1333" b="1" kern="0" baseline="30000" dirty="0">
                <a:solidFill>
                  <a:srgbClr val="0B5394"/>
                </a:solidFill>
                <a:latin typeface="Open Sans"/>
                <a:ea typeface="Open Sans"/>
                <a:cs typeface="Open Sans"/>
                <a:sym typeface="Open Sans"/>
              </a:rPr>
              <a:t>®</a:t>
            </a:r>
            <a:r>
              <a:rPr lang="en-US" sz="1333" b="1" kern="0" dirty="0">
                <a:solidFill>
                  <a:srgbClr val="0B5394"/>
                </a:solidFill>
                <a:latin typeface="Open Sans"/>
                <a:ea typeface="Open Sans"/>
                <a:cs typeface="Open Sans"/>
                <a:sym typeface="Open Sans"/>
              </a:rPr>
              <a:t> INVERTER3000</a:t>
            </a:r>
          </a:p>
          <a:p>
            <a:pPr marL="220128" algn="ctr" defTabSz="1219170">
              <a:buClr>
                <a:srgbClr val="0B5394"/>
              </a:buClr>
              <a:buSzPts val="1000"/>
            </a:pPr>
            <a:endParaRPr lang="en-US" sz="1333" kern="0" dirty="0">
              <a:solidFill>
                <a:srgbClr val="0B5394"/>
              </a:solidFill>
              <a:latin typeface="Open Sans"/>
              <a:ea typeface="Open Sans"/>
              <a:cs typeface="Open Sans"/>
              <a:sym typeface="Open Sans"/>
            </a:endParaRP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3000W, 120/240VAC, 48VDC </a:t>
            </a: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Pure Sine Wave inverter</a:t>
            </a:r>
            <a:endParaRPr lang="en-US" sz="1400" dirty="0">
              <a:solidFill>
                <a:srgbClr val="0B5394"/>
              </a:solidFill>
              <a:latin typeface="+mj-lt"/>
            </a:endParaRPr>
          </a:p>
        </p:txBody>
      </p:sp>
      <p:sp>
        <p:nvSpPr>
          <p:cNvPr id="402" name="Google Shape;402;p63"/>
          <p:cNvSpPr/>
          <p:nvPr/>
        </p:nvSpPr>
        <p:spPr>
          <a:xfrm>
            <a:off x="3173119" y="3062356"/>
            <a:ext cx="2791600" cy="665200"/>
          </a:xfrm>
          <a:prstGeom prst="rect">
            <a:avLst/>
          </a:prstGeom>
          <a:solidFill>
            <a:srgbClr val="F7F7F7">
              <a:alpha val="62352"/>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03" name="Google Shape;403;p63"/>
          <p:cNvSpPr/>
          <p:nvPr/>
        </p:nvSpPr>
        <p:spPr>
          <a:xfrm>
            <a:off x="3173119" y="2728601"/>
            <a:ext cx="2791600" cy="2075636"/>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06" name="Google Shape;406;p63"/>
          <p:cNvSpPr/>
          <p:nvPr/>
        </p:nvSpPr>
        <p:spPr>
          <a:xfrm>
            <a:off x="6219589" y="3066847"/>
            <a:ext cx="2791600" cy="665200"/>
          </a:xfrm>
          <a:prstGeom prst="rect">
            <a:avLst/>
          </a:prstGeom>
          <a:solidFill>
            <a:srgbClr val="F7F7F7">
              <a:alpha val="62352"/>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07" name="Google Shape;407;p63"/>
          <p:cNvSpPr/>
          <p:nvPr/>
        </p:nvSpPr>
        <p:spPr>
          <a:xfrm>
            <a:off x="6219592" y="2734253"/>
            <a:ext cx="2791600" cy="2075894"/>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10" name="Google Shape;410;p63"/>
          <p:cNvSpPr/>
          <p:nvPr/>
        </p:nvSpPr>
        <p:spPr>
          <a:xfrm>
            <a:off x="9265995" y="3066847"/>
            <a:ext cx="2791600" cy="665200"/>
          </a:xfrm>
          <a:prstGeom prst="rect">
            <a:avLst/>
          </a:prstGeom>
          <a:solidFill>
            <a:srgbClr val="F7F7F7">
              <a:alpha val="62352"/>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11" name="Google Shape;411;p63"/>
          <p:cNvSpPr/>
          <p:nvPr/>
        </p:nvSpPr>
        <p:spPr>
          <a:xfrm>
            <a:off x="9266000" y="2734253"/>
            <a:ext cx="2791600" cy="2075894"/>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414" name="Google Shape;414;p63"/>
          <p:cNvSpPr txBox="1">
            <a:spLocks noGrp="1"/>
          </p:cNvSpPr>
          <p:nvPr>
            <p:ph type="ctrTitle"/>
          </p:nvPr>
        </p:nvSpPr>
        <p:spPr>
          <a:xfrm>
            <a:off x="964800" y="672682"/>
            <a:ext cx="7593200" cy="615513"/>
          </a:xfrm>
          <a:prstGeom prst="rect">
            <a:avLst/>
          </a:prstGeom>
          <a:noFill/>
          <a:ln>
            <a:noFill/>
          </a:ln>
        </p:spPr>
        <p:txBody>
          <a:bodyPr spcFirstLastPara="1" wrap="square" lIns="121900" tIns="121900" rIns="121900" bIns="121900" anchor="t" anchorCtr="0">
            <a:spAutoFit/>
          </a:bodyPr>
          <a:lstStyle/>
          <a:p>
            <a:r>
              <a:rPr lang="es" b="1" dirty="0">
                <a:solidFill>
                  <a:srgbClr val="FFFFFF"/>
                </a:solidFill>
                <a:latin typeface="Arial Nova" panose="020B0504020202020204" pitchFamily="34" charset="0"/>
                <a:ea typeface="Proxima Nova"/>
                <a:cs typeface="Proxima Nova"/>
                <a:sym typeface="Proxima Nova"/>
              </a:rPr>
              <a:t>EPEQ</a:t>
            </a:r>
            <a:r>
              <a:rPr lang="es" b="1" baseline="30000" dirty="0">
                <a:solidFill>
                  <a:srgbClr val="FFFFFF"/>
                </a:solidFill>
                <a:latin typeface="Arial Nova" panose="020B0504020202020204" pitchFamily="34" charset="0"/>
                <a:ea typeface="Proxima Nova"/>
                <a:cs typeface="Proxima Nova"/>
                <a:sym typeface="Proxima Nova"/>
              </a:rPr>
              <a:t>®</a:t>
            </a:r>
            <a:r>
              <a:rPr lang="es" b="1" dirty="0">
                <a:solidFill>
                  <a:srgbClr val="FFFFFF"/>
                </a:solidFill>
                <a:latin typeface="Arial Nova" panose="020B0504020202020204" pitchFamily="34" charset="0"/>
                <a:ea typeface="Proxima Nova"/>
                <a:cs typeface="Proxima Nova"/>
                <a:sym typeface="Proxima Nova"/>
              </a:rPr>
              <a:t> AC Power Inverters</a:t>
            </a:r>
            <a:endParaRPr dirty="0">
              <a:solidFill>
                <a:srgbClr val="FFFFFF"/>
              </a:solidFill>
            </a:endParaRPr>
          </a:p>
        </p:txBody>
      </p:sp>
      <p:sp>
        <p:nvSpPr>
          <p:cNvPr id="5" name="Google Shape;369;p61">
            <a:extLst>
              <a:ext uri="{FF2B5EF4-FFF2-40B4-BE49-F238E27FC236}">
                <a16:creationId xmlns:a16="http://schemas.microsoft.com/office/drawing/2014/main" id="{8DC8F6CC-9CAF-1B87-7972-4B3BC274F4AE}"/>
              </a:ext>
            </a:extLst>
          </p:cNvPr>
          <p:cNvSpPr txBox="1"/>
          <p:nvPr/>
        </p:nvSpPr>
        <p:spPr>
          <a:xfrm>
            <a:off x="2135227" y="2246948"/>
            <a:ext cx="1815495" cy="295872"/>
          </a:xfrm>
          <a:prstGeom prst="rect">
            <a:avLst/>
          </a:prstGeom>
          <a:noFill/>
          <a:ln>
            <a:noFill/>
          </a:ln>
        </p:spPr>
        <p:txBody>
          <a:bodyPr spcFirstLastPara="1" wrap="square" lIns="0" tIns="8467" rIns="0" bIns="0" anchor="t" anchorCtr="0">
            <a:spAutoFit/>
          </a:bodyPr>
          <a:lstStyle/>
          <a:p>
            <a:pPr defTabSz="1219170">
              <a:buClr>
                <a:srgbClr val="000000"/>
              </a:buClr>
              <a:buSzPts val="1400"/>
            </a:pPr>
            <a:r>
              <a:rPr lang="en-US" sz="1867" b="1" kern="0" dirty="0">
                <a:solidFill>
                  <a:srgbClr val="0B5394"/>
                </a:solidFill>
                <a:latin typeface="+mj-lt"/>
                <a:ea typeface="Proxima Nova"/>
                <a:cs typeface="Proxima Nova"/>
                <a:sym typeface="Proxima Nova"/>
              </a:rPr>
              <a:t>Low Frequency</a:t>
            </a:r>
            <a:endParaRPr sz="1867" b="1" kern="0" dirty="0">
              <a:solidFill>
                <a:srgbClr val="0B5394"/>
              </a:solidFill>
              <a:latin typeface="+mj-lt"/>
              <a:ea typeface="Proxima Nova"/>
              <a:cs typeface="Proxima Nova"/>
              <a:sym typeface="Proxima Nova"/>
            </a:endParaRPr>
          </a:p>
        </p:txBody>
      </p:sp>
      <p:sp>
        <p:nvSpPr>
          <p:cNvPr id="8" name="Google Shape;400;p63">
            <a:extLst>
              <a:ext uri="{FF2B5EF4-FFF2-40B4-BE49-F238E27FC236}">
                <a16:creationId xmlns:a16="http://schemas.microsoft.com/office/drawing/2014/main" id="{B499656A-68EA-D51C-9336-C0515DC60A59}"/>
              </a:ext>
            </a:extLst>
          </p:cNvPr>
          <p:cNvSpPr txBox="1"/>
          <p:nvPr/>
        </p:nvSpPr>
        <p:spPr>
          <a:xfrm>
            <a:off x="3169017" y="2906903"/>
            <a:ext cx="2791601" cy="1066662"/>
          </a:xfrm>
          <a:prstGeom prst="rect">
            <a:avLst/>
          </a:prstGeom>
          <a:noFill/>
          <a:ln>
            <a:noFill/>
          </a:ln>
        </p:spPr>
        <p:txBody>
          <a:bodyPr spcFirstLastPara="1" wrap="square" lIns="121900" tIns="121900" rIns="121900" bIns="121900" anchor="t" anchorCtr="0">
            <a:spAutoFit/>
          </a:bodyPr>
          <a:lstStyle/>
          <a:p>
            <a:pPr marL="220128" algn="ctr" defTabSz="1219170">
              <a:buClr>
                <a:srgbClr val="0B5394"/>
              </a:buClr>
              <a:buSzPts val="1000"/>
            </a:pPr>
            <a:r>
              <a:rPr lang="en-US" sz="1333" b="1" kern="0" dirty="0">
                <a:solidFill>
                  <a:srgbClr val="0B5394"/>
                </a:solidFill>
                <a:latin typeface="Open Sans"/>
                <a:ea typeface="Open Sans"/>
                <a:cs typeface="Open Sans"/>
                <a:sym typeface="Open Sans"/>
              </a:rPr>
              <a:t>EPEQ</a:t>
            </a:r>
            <a:r>
              <a:rPr lang="en-US" sz="1333" b="1" kern="0" baseline="30000" dirty="0">
                <a:solidFill>
                  <a:srgbClr val="0B5394"/>
                </a:solidFill>
                <a:latin typeface="Open Sans"/>
                <a:ea typeface="Open Sans"/>
                <a:cs typeface="Open Sans"/>
                <a:sym typeface="Open Sans"/>
              </a:rPr>
              <a:t>®</a:t>
            </a:r>
            <a:r>
              <a:rPr lang="en-US" sz="1333" b="1" kern="0" dirty="0">
                <a:solidFill>
                  <a:srgbClr val="0B5394"/>
                </a:solidFill>
                <a:latin typeface="Open Sans"/>
                <a:ea typeface="Open Sans"/>
                <a:cs typeface="Open Sans"/>
                <a:sym typeface="Open Sans"/>
              </a:rPr>
              <a:t> INVERTER6000</a:t>
            </a:r>
          </a:p>
          <a:p>
            <a:pPr marL="220128" algn="ctr" defTabSz="1219170">
              <a:buClr>
                <a:srgbClr val="0B5394"/>
              </a:buClr>
              <a:buSzPts val="1000"/>
            </a:pPr>
            <a:endParaRPr lang="en-US" sz="1333" kern="0" dirty="0">
              <a:solidFill>
                <a:srgbClr val="0B5394"/>
              </a:solidFill>
              <a:latin typeface="Open Sans"/>
              <a:ea typeface="Open Sans"/>
              <a:cs typeface="Open Sans"/>
              <a:sym typeface="Open Sans"/>
            </a:endParaRP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6000W, 120/240VAC, 48VDC </a:t>
            </a: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Pure Sine Wave inverter</a:t>
            </a:r>
            <a:endParaRPr kumimoji="0" lang="en-US" sz="1400" b="0" i="0" u="none" strike="noStrike" kern="1200" cap="none" spc="0" normalizeH="0" baseline="0" noProof="0" dirty="0">
              <a:ln>
                <a:noFill/>
              </a:ln>
              <a:solidFill>
                <a:srgbClr val="0B5394"/>
              </a:solidFill>
              <a:effectLst/>
              <a:uLnTx/>
              <a:uFillTx/>
              <a:latin typeface="Arial"/>
              <a:ea typeface="+mn-ea"/>
              <a:cs typeface="+mn-cs"/>
            </a:endParaRPr>
          </a:p>
        </p:txBody>
      </p:sp>
      <p:sp>
        <p:nvSpPr>
          <p:cNvPr id="2" name="Google Shape;369;p61">
            <a:extLst>
              <a:ext uri="{FF2B5EF4-FFF2-40B4-BE49-F238E27FC236}">
                <a16:creationId xmlns:a16="http://schemas.microsoft.com/office/drawing/2014/main" id="{CF70EA71-15B8-5832-4AC7-7D467DA60337}"/>
              </a:ext>
            </a:extLst>
          </p:cNvPr>
          <p:cNvSpPr txBox="1"/>
          <p:nvPr/>
        </p:nvSpPr>
        <p:spPr>
          <a:xfrm>
            <a:off x="8235606" y="2251896"/>
            <a:ext cx="1815495" cy="295872"/>
          </a:xfrm>
          <a:prstGeom prst="rect">
            <a:avLst/>
          </a:prstGeom>
          <a:noFill/>
          <a:ln>
            <a:noFill/>
          </a:ln>
        </p:spPr>
        <p:txBody>
          <a:bodyPr spcFirstLastPara="1" wrap="square" lIns="0" tIns="8467" rIns="0" bIns="0" anchor="t" anchorCtr="0">
            <a:spAutoFit/>
          </a:bodyPr>
          <a:lstStyle/>
          <a:p>
            <a:pPr defTabSz="1219170">
              <a:buClr>
                <a:srgbClr val="000000"/>
              </a:buClr>
              <a:buSzPts val="1400"/>
            </a:pPr>
            <a:r>
              <a:rPr lang="en-US" sz="1867" b="1" kern="0" dirty="0">
                <a:solidFill>
                  <a:srgbClr val="0B5394"/>
                </a:solidFill>
                <a:latin typeface="+mj-lt"/>
                <a:ea typeface="Proxima Nova"/>
                <a:cs typeface="Proxima Nova"/>
                <a:sym typeface="Proxima Nova"/>
              </a:rPr>
              <a:t>High Frequency</a:t>
            </a:r>
            <a:endParaRPr sz="1867" b="1" kern="0" dirty="0">
              <a:solidFill>
                <a:srgbClr val="0B5394"/>
              </a:solidFill>
              <a:latin typeface="+mj-lt"/>
              <a:ea typeface="Proxima Nova"/>
              <a:cs typeface="Proxima Nova"/>
              <a:sym typeface="Proxima Nova"/>
            </a:endParaRPr>
          </a:p>
        </p:txBody>
      </p:sp>
      <p:pic>
        <p:nvPicPr>
          <p:cNvPr id="3" name="Google Shape;719;p82">
            <a:extLst>
              <a:ext uri="{FF2B5EF4-FFF2-40B4-BE49-F238E27FC236}">
                <a16:creationId xmlns:a16="http://schemas.microsoft.com/office/drawing/2014/main" id="{54ADE123-0891-F6F3-225C-AD200CA8AEB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536752" y="4347639"/>
            <a:ext cx="2271790" cy="1678337"/>
          </a:xfrm>
          <a:prstGeom prst="rect">
            <a:avLst/>
          </a:prstGeom>
          <a:noFill/>
          <a:ln>
            <a:noFill/>
          </a:ln>
          <a:effectLst>
            <a:outerShdw blurRad="57150" dist="19050" dir="5400000" algn="bl" rotWithShape="0">
              <a:srgbClr val="000000">
                <a:alpha val="49411"/>
              </a:srgbClr>
            </a:outerShdw>
          </a:effectLst>
        </p:spPr>
      </p:pic>
      <p:pic>
        <p:nvPicPr>
          <p:cNvPr id="6" name="Google Shape;728;p83">
            <a:extLst>
              <a:ext uri="{FF2B5EF4-FFF2-40B4-BE49-F238E27FC236}">
                <a16:creationId xmlns:a16="http://schemas.microsoft.com/office/drawing/2014/main" id="{94FB6959-85AC-BA1C-D29F-A2A50304BF3A}"/>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255910" y="4343358"/>
            <a:ext cx="1092570" cy="1960975"/>
          </a:xfrm>
          <a:prstGeom prst="rect">
            <a:avLst/>
          </a:prstGeom>
          <a:noFill/>
          <a:ln>
            <a:noFill/>
          </a:ln>
        </p:spPr>
      </p:pic>
      <p:cxnSp>
        <p:nvCxnSpPr>
          <p:cNvPr id="15" name="Straight Connector 14">
            <a:extLst>
              <a:ext uri="{FF2B5EF4-FFF2-40B4-BE49-F238E27FC236}">
                <a16:creationId xmlns:a16="http://schemas.microsoft.com/office/drawing/2014/main" id="{DB2CAB42-A51F-024E-F8D4-8199E45120FF}"/>
              </a:ext>
            </a:extLst>
          </p:cNvPr>
          <p:cNvCxnSpPr/>
          <p:nvPr/>
        </p:nvCxnSpPr>
        <p:spPr>
          <a:xfrm>
            <a:off x="3950722" y="2435668"/>
            <a:ext cx="589410" cy="0"/>
          </a:xfrm>
          <a:prstGeom prst="line">
            <a:avLst/>
          </a:prstGeom>
          <a:ln>
            <a:solidFill>
              <a:srgbClr val="0B539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891EF2-3747-9EA0-A49B-B29C03885F9A}"/>
              </a:ext>
            </a:extLst>
          </p:cNvPr>
          <p:cNvCxnSpPr/>
          <p:nvPr/>
        </p:nvCxnSpPr>
        <p:spPr>
          <a:xfrm flipH="1">
            <a:off x="1438102" y="2435668"/>
            <a:ext cx="565265" cy="0"/>
          </a:xfrm>
          <a:prstGeom prst="line">
            <a:avLst/>
          </a:prstGeom>
          <a:ln>
            <a:solidFill>
              <a:srgbClr val="0B539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E32163-0623-90D1-A5BA-1A2232DA61C7}"/>
              </a:ext>
            </a:extLst>
          </p:cNvPr>
          <p:cNvCxnSpPr/>
          <p:nvPr/>
        </p:nvCxnSpPr>
        <p:spPr>
          <a:xfrm>
            <a:off x="10051101" y="2435668"/>
            <a:ext cx="555939" cy="0"/>
          </a:xfrm>
          <a:prstGeom prst="line">
            <a:avLst/>
          </a:prstGeom>
          <a:ln>
            <a:solidFill>
              <a:srgbClr val="0B539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99A6A-F139-0CE8-EFAA-6CA9BB68AA87}"/>
              </a:ext>
            </a:extLst>
          </p:cNvPr>
          <p:cNvCxnSpPr/>
          <p:nvPr/>
        </p:nvCxnSpPr>
        <p:spPr>
          <a:xfrm flipH="1">
            <a:off x="7672647" y="2435668"/>
            <a:ext cx="482138" cy="0"/>
          </a:xfrm>
          <a:prstGeom prst="line">
            <a:avLst/>
          </a:prstGeom>
          <a:ln>
            <a:solidFill>
              <a:srgbClr val="0B5394"/>
            </a:solidFill>
          </a:ln>
        </p:spPr>
        <p:style>
          <a:lnRef idx="1">
            <a:schemeClr val="accent1"/>
          </a:lnRef>
          <a:fillRef idx="0">
            <a:schemeClr val="accent1"/>
          </a:fillRef>
          <a:effectRef idx="0">
            <a:schemeClr val="accent1"/>
          </a:effectRef>
          <a:fontRef idx="minor">
            <a:schemeClr val="tx1"/>
          </a:fontRef>
        </p:style>
      </p:cxnSp>
      <p:sp>
        <p:nvSpPr>
          <p:cNvPr id="28" name="Google Shape;400;p63">
            <a:extLst>
              <a:ext uri="{FF2B5EF4-FFF2-40B4-BE49-F238E27FC236}">
                <a16:creationId xmlns:a16="http://schemas.microsoft.com/office/drawing/2014/main" id="{9D5B5055-DD88-E237-B3A9-742998E94A17}"/>
              </a:ext>
            </a:extLst>
          </p:cNvPr>
          <p:cNvSpPr txBox="1"/>
          <p:nvPr/>
        </p:nvSpPr>
        <p:spPr>
          <a:xfrm>
            <a:off x="6089206" y="2903573"/>
            <a:ext cx="2916242" cy="1066662"/>
          </a:xfrm>
          <a:prstGeom prst="rect">
            <a:avLst/>
          </a:prstGeom>
          <a:noFill/>
          <a:ln>
            <a:noFill/>
          </a:ln>
        </p:spPr>
        <p:txBody>
          <a:bodyPr spcFirstLastPara="1" wrap="square" lIns="121900" tIns="121900" rIns="121900" bIns="121900" anchor="t" anchorCtr="0">
            <a:spAutoFit/>
          </a:bodyPr>
          <a:lstStyle/>
          <a:p>
            <a:pPr marL="220128" algn="ctr" defTabSz="1219170">
              <a:buClr>
                <a:srgbClr val="0B5394"/>
              </a:buClr>
              <a:buSzPts val="1000"/>
            </a:pPr>
            <a:r>
              <a:rPr lang="en-US" sz="1333" b="1" kern="0" dirty="0">
                <a:solidFill>
                  <a:srgbClr val="0B5394"/>
                </a:solidFill>
                <a:latin typeface="Open Sans"/>
                <a:ea typeface="Open Sans"/>
                <a:cs typeface="Open Sans"/>
                <a:sym typeface="Open Sans"/>
              </a:rPr>
              <a:t>EPEQ</a:t>
            </a:r>
            <a:r>
              <a:rPr lang="en-US" sz="1333" b="1" kern="0" baseline="30000" dirty="0">
                <a:solidFill>
                  <a:srgbClr val="0B5394"/>
                </a:solidFill>
                <a:latin typeface="Open Sans"/>
                <a:ea typeface="Open Sans"/>
                <a:cs typeface="Open Sans"/>
                <a:sym typeface="Open Sans"/>
              </a:rPr>
              <a:t>®</a:t>
            </a:r>
            <a:r>
              <a:rPr lang="en-US" sz="1333" b="1" kern="0" dirty="0">
                <a:solidFill>
                  <a:srgbClr val="0B5394"/>
                </a:solidFill>
                <a:latin typeface="Open Sans"/>
                <a:ea typeface="Open Sans"/>
                <a:cs typeface="Open Sans"/>
                <a:sym typeface="Open Sans"/>
              </a:rPr>
              <a:t> INVERTER3000</a:t>
            </a:r>
          </a:p>
          <a:p>
            <a:pPr marL="220128" algn="ctr" defTabSz="1219170">
              <a:buClr>
                <a:srgbClr val="0B5394"/>
              </a:buClr>
              <a:buSzPts val="1000"/>
            </a:pPr>
            <a:endParaRPr lang="en-US" sz="1333" kern="0" dirty="0">
              <a:solidFill>
                <a:srgbClr val="0B5394"/>
              </a:solidFill>
              <a:latin typeface="Open Sans"/>
              <a:ea typeface="Open Sans"/>
              <a:cs typeface="Open Sans"/>
              <a:sym typeface="Open Sans"/>
            </a:endParaRP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3000W, 120VAC, 48VDC </a:t>
            </a: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Pure Sine Wave inverter</a:t>
            </a:r>
            <a:endParaRPr lang="en-US" sz="1400" dirty="0">
              <a:solidFill>
                <a:srgbClr val="0B5394"/>
              </a:solidFill>
              <a:latin typeface="+mj-lt"/>
            </a:endParaRPr>
          </a:p>
        </p:txBody>
      </p:sp>
      <p:sp>
        <p:nvSpPr>
          <p:cNvPr id="29" name="Google Shape;400;p63">
            <a:extLst>
              <a:ext uri="{FF2B5EF4-FFF2-40B4-BE49-F238E27FC236}">
                <a16:creationId xmlns:a16="http://schemas.microsoft.com/office/drawing/2014/main" id="{335F5F07-D45B-2406-98B2-8CBF98A693EE}"/>
              </a:ext>
            </a:extLst>
          </p:cNvPr>
          <p:cNvSpPr txBox="1"/>
          <p:nvPr/>
        </p:nvSpPr>
        <p:spPr>
          <a:xfrm>
            <a:off x="9258223" y="2912232"/>
            <a:ext cx="2791601" cy="1066662"/>
          </a:xfrm>
          <a:prstGeom prst="rect">
            <a:avLst/>
          </a:prstGeom>
          <a:noFill/>
          <a:ln>
            <a:noFill/>
          </a:ln>
        </p:spPr>
        <p:txBody>
          <a:bodyPr spcFirstLastPara="1" wrap="square" lIns="121900" tIns="121900" rIns="121900" bIns="121900" anchor="t" anchorCtr="0">
            <a:spAutoFit/>
          </a:bodyPr>
          <a:lstStyle/>
          <a:p>
            <a:pPr marL="220128" algn="ctr" defTabSz="1219170">
              <a:buClr>
                <a:srgbClr val="0B5394"/>
              </a:buClr>
              <a:buSzPts val="1000"/>
            </a:pPr>
            <a:r>
              <a:rPr lang="en-US" sz="1333" b="1" kern="0" dirty="0">
                <a:solidFill>
                  <a:srgbClr val="0B5394"/>
                </a:solidFill>
                <a:latin typeface="Open Sans"/>
                <a:ea typeface="Open Sans"/>
                <a:cs typeface="Open Sans"/>
                <a:sym typeface="Open Sans"/>
              </a:rPr>
              <a:t>EPEQ</a:t>
            </a:r>
            <a:r>
              <a:rPr lang="en-US" sz="1333" b="1" kern="0" baseline="30000" dirty="0">
                <a:solidFill>
                  <a:srgbClr val="0B5394"/>
                </a:solidFill>
                <a:latin typeface="Open Sans"/>
                <a:ea typeface="Open Sans"/>
                <a:cs typeface="Open Sans"/>
                <a:sym typeface="Open Sans"/>
              </a:rPr>
              <a:t>®</a:t>
            </a:r>
            <a:r>
              <a:rPr lang="en-US" sz="1333" b="1" kern="0" dirty="0">
                <a:solidFill>
                  <a:srgbClr val="0B5394"/>
                </a:solidFill>
                <a:latin typeface="Open Sans"/>
                <a:ea typeface="Open Sans"/>
                <a:cs typeface="Open Sans"/>
                <a:sym typeface="Open Sans"/>
              </a:rPr>
              <a:t> INVERTER5000</a:t>
            </a:r>
          </a:p>
          <a:p>
            <a:pPr marL="220128" algn="ctr" defTabSz="1219170">
              <a:buClr>
                <a:srgbClr val="0B5394"/>
              </a:buClr>
              <a:buSzPts val="1000"/>
            </a:pPr>
            <a:endParaRPr lang="en-US" sz="1333" kern="0" dirty="0">
              <a:solidFill>
                <a:srgbClr val="0B5394"/>
              </a:solidFill>
              <a:latin typeface="Open Sans"/>
              <a:ea typeface="Open Sans"/>
              <a:cs typeface="Open Sans"/>
              <a:sym typeface="Open Sans"/>
            </a:endParaRP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lang="en-US" sz="1333" kern="0" dirty="0">
                <a:solidFill>
                  <a:srgbClr val="0B5394"/>
                </a:solidFill>
                <a:latin typeface="Arial"/>
                <a:ea typeface="Open Sans"/>
                <a:cs typeface="Open Sans"/>
                <a:sym typeface="Open Sans"/>
              </a:rPr>
              <a:t>5</a:t>
            </a: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000W, 240VAC, 48VDC </a:t>
            </a:r>
          </a:p>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0" cap="none" spc="0" normalizeH="0" baseline="0" noProof="0" dirty="0">
                <a:ln>
                  <a:noFill/>
                </a:ln>
                <a:solidFill>
                  <a:srgbClr val="0B5394"/>
                </a:solidFill>
                <a:effectLst/>
                <a:uLnTx/>
                <a:uFillTx/>
                <a:latin typeface="Arial"/>
                <a:ea typeface="Open Sans"/>
                <a:cs typeface="Open Sans"/>
                <a:sym typeface="Open Sans"/>
              </a:rPr>
              <a:t>Pure Sine Wave inverter</a:t>
            </a:r>
            <a:endParaRPr kumimoji="0" lang="en-US" sz="1400" b="0" i="0" u="none" strike="noStrike" kern="1200" cap="none" spc="0" normalizeH="0" baseline="0" noProof="0" dirty="0">
              <a:ln>
                <a:noFill/>
              </a:ln>
              <a:solidFill>
                <a:srgbClr val="0B5394"/>
              </a:solidFill>
              <a:effectLst/>
              <a:uLnTx/>
              <a:uFillTx/>
              <a:latin typeface="Arial"/>
              <a:ea typeface="+mn-ea"/>
              <a:cs typeface="+mn-cs"/>
            </a:endParaRPr>
          </a:p>
        </p:txBody>
      </p:sp>
      <p:pic>
        <p:nvPicPr>
          <p:cNvPr id="384" name="Picture 383" descr="A picture containing graphical user interface&#10;&#10;Description automatically generated">
            <a:extLst>
              <a:ext uri="{FF2B5EF4-FFF2-40B4-BE49-F238E27FC236}">
                <a16:creationId xmlns:a16="http://schemas.microsoft.com/office/drawing/2014/main" id="{32075ECB-9A3B-89B0-27F6-A634A72E18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9480" y="4316817"/>
            <a:ext cx="2377243" cy="2092430"/>
          </a:xfrm>
          <a:prstGeom prst="rect">
            <a:avLst/>
          </a:prstGeom>
        </p:spPr>
      </p:pic>
      <p:pic>
        <p:nvPicPr>
          <p:cNvPr id="386" name="Picture 385" descr="A picture containing text, electronics&#10;&#10;Description automatically generated">
            <a:extLst>
              <a:ext uri="{FF2B5EF4-FFF2-40B4-BE49-F238E27FC236}">
                <a16:creationId xmlns:a16="http://schemas.microsoft.com/office/drawing/2014/main" id="{7E95A81B-45D6-EDED-DD76-5A58B969311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97193" y="4428659"/>
            <a:ext cx="2581315" cy="1597317"/>
          </a:xfrm>
          <a:prstGeom prst="rect">
            <a:avLst/>
          </a:prstGeom>
        </p:spPr>
      </p:pic>
    </p:spTree>
    <p:extLst>
      <p:ext uri="{BB962C8B-B14F-4D97-AF65-F5344CB8AC3E}">
        <p14:creationId xmlns:p14="http://schemas.microsoft.com/office/powerpoint/2010/main" val="3713278326"/>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2" name="Google Shape;351;p60">
            <a:extLst>
              <a:ext uri="{FF2B5EF4-FFF2-40B4-BE49-F238E27FC236}">
                <a16:creationId xmlns:a16="http://schemas.microsoft.com/office/drawing/2014/main" id="{43AE3A1B-A008-2545-A8BE-BB0F8838D9D2}"/>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cxnSp>
        <p:nvCxnSpPr>
          <p:cNvPr id="741" name="Google Shape;741;p85"/>
          <p:cNvCxnSpPr/>
          <p:nvPr/>
        </p:nvCxnSpPr>
        <p:spPr>
          <a:xfrm>
            <a:off x="472667" y="6130000"/>
            <a:ext cx="8549200" cy="0"/>
          </a:xfrm>
          <a:prstGeom prst="straightConnector1">
            <a:avLst/>
          </a:prstGeom>
          <a:noFill/>
          <a:ln w="9525" cap="flat" cmpd="sng">
            <a:solidFill>
              <a:srgbClr val="0B5394"/>
            </a:solidFill>
            <a:prstDash val="solid"/>
            <a:round/>
            <a:headEnd type="none" w="sm" len="sm"/>
            <a:tailEnd type="none" w="sm" len="sm"/>
          </a:ln>
        </p:spPr>
      </p:cxnSp>
      <p:sp>
        <p:nvSpPr>
          <p:cNvPr id="743" name="Google Shape;743;p85"/>
          <p:cNvSpPr txBox="1">
            <a:spLocks noGrp="1"/>
          </p:cNvSpPr>
          <p:nvPr>
            <p:ph type="ctrTitle"/>
          </p:nvPr>
        </p:nvSpPr>
        <p:spPr>
          <a:xfrm>
            <a:off x="405432" y="627501"/>
            <a:ext cx="5306746" cy="615513"/>
          </a:xfrm>
          <a:prstGeom prst="rect">
            <a:avLst/>
          </a:prstGeom>
          <a:noFill/>
          <a:ln>
            <a:noFill/>
          </a:ln>
        </p:spPr>
        <p:txBody>
          <a:bodyPr spcFirstLastPara="1" wrap="square" lIns="121900" tIns="121900" rIns="121900" bIns="121900" anchor="t" anchorCtr="0">
            <a:spAutoFit/>
          </a:bodyPr>
          <a:lstStyle/>
          <a:p>
            <a:r>
              <a:rPr lang="es" b="1" dirty="0">
                <a:latin typeface="+mn-lt"/>
                <a:ea typeface="Proxima Nova"/>
                <a:cs typeface="Proxima Nova"/>
                <a:sym typeface="Proxima Nova"/>
              </a:rPr>
              <a:t>EPEQ</a:t>
            </a:r>
            <a:r>
              <a:rPr lang="es" b="1" baseline="30000" dirty="0">
                <a:latin typeface="+mn-lt"/>
                <a:ea typeface="Proxima Nova"/>
                <a:cs typeface="Proxima Nova"/>
                <a:sym typeface="Proxima Nova"/>
              </a:rPr>
              <a:t>®</a:t>
            </a:r>
            <a:r>
              <a:rPr lang="es" b="1" dirty="0">
                <a:latin typeface="+mn-lt"/>
                <a:ea typeface="Proxima Nova"/>
                <a:cs typeface="Proxima Nova"/>
                <a:sym typeface="Proxima Nova"/>
              </a:rPr>
              <a:t> EPTO</a:t>
            </a:r>
            <a:endParaRPr b="1" dirty="0">
              <a:latin typeface="+mn-lt"/>
              <a:ea typeface="Proxima Nova"/>
              <a:cs typeface="Proxima Nova"/>
              <a:sym typeface="Proxima Nova"/>
            </a:endParaRPr>
          </a:p>
        </p:txBody>
      </p:sp>
      <p:sp>
        <p:nvSpPr>
          <p:cNvPr id="744" name="Google Shape;744;p85"/>
          <p:cNvSpPr txBox="1">
            <a:spLocks noGrp="1"/>
          </p:cNvSpPr>
          <p:nvPr>
            <p:ph type="subTitle" idx="1"/>
          </p:nvPr>
        </p:nvSpPr>
        <p:spPr>
          <a:xfrm>
            <a:off x="307405" y="2133591"/>
            <a:ext cx="5502800" cy="3117864"/>
          </a:xfrm>
          <a:prstGeom prst="rect">
            <a:avLst/>
          </a:prstGeom>
          <a:noFill/>
          <a:ln>
            <a:noFill/>
          </a:ln>
        </p:spPr>
        <p:txBody>
          <a:bodyPr spcFirstLastPara="1" wrap="square" lIns="121900" tIns="121900" rIns="121900" bIns="121900" anchor="t" anchorCtr="0">
            <a:spAutoFit/>
          </a:bodyPr>
          <a:lstStyle/>
          <a:p>
            <a:pPr marL="0" indent="0" algn="l"/>
            <a:r>
              <a:rPr lang="es" b="1" dirty="0">
                <a:solidFill>
                  <a:srgbClr val="0B5394"/>
                </a:solidFill>
                <a:latin typeface="+mn-lt"/>
                <a:ea typeface="Open Sans"/>
                <a:cs typeface="Open Sans"/>
                <a:sym typeface="Open Sans"/>
              </a:rPr>
              <a:t>EPEQ</a:t>
            </a:r>
            <a:r>
              <a:rPr lang="es" b="1" baseline="30000" dirty="0">
                <a:solidFill>
                  <a:srgbClr val="0B5394"/>
                </a:solidFill>
                <a:latin typeface="+mn-lt"/>
                <a:ea typeface="Open Sans"/>
                <a:cs typeface="Open Sans"/>
                <a:sym typeface="Open Sans"/>
              </a:rPr>
              <a:t>®</a:t>
            </a:r>
            <a:r>
              <a:rPr lang="es" b="1" dirty="0">
                <a:solidFill>
                  <a:srgbClr val="0B5394"/>
                </a:solidFill>
                <a:latin typeface="+mn-lt"/>
                <a:ea typeface="Open Sans"/>
                <a:cs typeface="Open Sans"/>
                <a:sym typeface="Open Sans"/>
              </a:rPr>
              <a:t> EPTO System</a:t>
            </a:r>
            <a:endParaRPr b="1" dirty="0">
              <a:solidFill>
                <a:srgbClr val="0B5394"/>
              </a:solidFill>
              <a:latin typeface="+mn-lt"/>
              <a:ea typeface="Open Sans"/>
              <a:cs typeface="Open Sans"/>
              <a:sym typeface="Open Sans"/>
            </a:endParaRPr>
          </a:p>
          <a:p>
            <a:pPr marL="0" indent="0" algn="l"/>
            <a:endParaRPr b="1"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Power your hydraulic crane, boom truck, and other hydraulic operated components using our EPEQ</a:t>
            </a:r>
            <a:r>
              <a:rPr lang="es" baseline="30000" dirty="0">
                <a:solidFill>
                  <a:srgbClr val="0B5394"/>
                </a:solidFill>
                <a:latin typeface="+mn-lt"/>
                <a:ea typeface="Open Sans"/>
                <a:cs typeface="Open Sans"/>
                <a:sym typeface="Open Sans"/>
              </a:rPr>
              <a:t>®</a:t>
            </a:r>
            <a:r>
              <a:rPr lang="es" dirty="0">
                <a:solidFill>
                  <a:srgbClr val="0B5394"/>
                </a:solidFill>
                <a:latin typeface="+mn-lt"/>
                <a:ea typeface="Open Sans"/>
                <a:cs typeface="Open Sans"/>
                <a:sym typeface="Open Sans"/>
              </a:rPr>
              <a:t> power system and ELiMENT™ Battery</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Best for electric vehicles and vehicles that do not have a traditional PTO setup, or when you want to power hydraulics with the vehicle off </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Operates like a traditional PTO/pump setup, no need for a full re-engineering of your hydraulic equipment  </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Custom solutions available in multiple flow rates &amp; pressures </a:t>
            </a:r>
            <a:endParaRPr dirty="0">
              <a:solidFill>
                <a:srgbClr val="0B5394"/>
              </a:solidFill>
              <a:latin typeface="+mn-lt"/>
              <a:ea typeface="Open Sans"/>
              <a:cs typeface="Open Sans"/>
              <a:sym typeface="Open Sans"/>
            </a:endParaRPr>
          </a:p>
        </p:txBody>
      </p:sp>
      <p:pic>
        <p:nvPicPr>
          <p:cNvPr id="6" name="Picture 5" descr="A white and black machine with orange and black text&#10;&#10;Description automatically generated">
            <a:extLst>
              <a:ext uri="{FF2B5EF4-FFF2-40B4-BE49-F238E27FC236}">
                <a16:creationId xmlns:a16="http://schemas.microsoft.com/office/drawing/2014/main" id="{43866EA4-2799-16BB-27FA-CF2A58FE2C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5611" y="89076"/>
            <a:ext cx="8169641" cy="5432248"/>
          </a:xfrm>
          <a:prstGeom prst="rect">
            <a:avLst/>
          </a:prstGeom>
        </p:spPr>
      </p:pic>
    </p:spTree>
    <p:extLst>
      <p:ext uri="{BB962C8B-B14F-4D97-AF65-F5344CB8AC3E}">
        <p14:creationId xmlns:p14="http://schemas.microsoft.com/office/powerpoint/2010/main" val="156125946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 name="Google Shape;351;p60">
            <a:extLst>
              <a:ext uri="{FF2B5EF4-FFF2-40B4-BE49-F238E27FC236}">
                <a16:creationId xmlns:a16="http://schemas.microsoft.com/office/drawing/2014/main" id="{48B05579-E43E-FE8A-6579-E365BA9843CB}"/>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771" name="Google Shape;771;p88"/>
          <p:cNvSpPr/>
          <p:nvPr/>
        </p:nvSpPr>
        <p:spPr>
          <a:xfrm>
            <a:off x="1776733" y="5077433"/>
            <a:ext cx="8660400" cy="15396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72" name="Google Shape;772;p88"/>
          <p:cNvSpPr/>
          <p:nvPr/>
        </p:nvSpPr>
        <p:spPr>
          <a:xfrm>
            <a:off x="960000" y="2875367"/>
            <a:ext cx="3233200" cy="3190400"/>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73" name="Google Shape;773;p88"/>
          <p:cNvSpPr/>
          <p:nvPr/>
        </p:nvSpPr>
        <p:spPr>
          <a:xfrm>
            <a:off x="4433133" y="2875367"/>
            <a:ext cx="3233200" cy="3190400"/>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74" name="Google Shape;774;p88"/>
          <p:cNvSpPr/>
          <p:nvPr/>
        </p:nvSpPr>
        <p:spPr>
          <a:xfrm>
            <a:off x="8036733" y="2875367"/>
            <a:ext cx="3233200" cy="3190400"/>
          </a:xfrm>
          <a:prstGeom prst="rect">
            <a:avLst/>
          </a:prstGeom>
          <a:solidFill>
            <a:srgbClr val="F3F3F3"/>
          </a:solid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75" name="Google Shape;775;p88"/>
          <p:cNvSpPr txBox="1">
            <a:spLocks noGrp="1"/>
          </p:cNvSpPr>
          <p:nvPr>
            <p:ph type="ctrTitle"/>
          </p:nvPr>
        </p:nvSpPr>
        <p:spPr>
          <a:xfrm>
            <a:off x="1684200" y="3020800"/>
            <a:ext cx="1784800" cy="770400"/>
          </a:xfrm>
          <a:prstGeom prst="rect">
            <a:avLst/>
          </a:prstGeom>
          <a:noFill/>
          <a:ln>
            <a:noFill/>
          </a:ln>
        </p:spPr>
        <p:txBody>
          <a:bodyPr spcFirstLastPara="1" wrap="square" lIns="121900" tIns="121900" rIns="121900" bIns="121900" anchor="b" anchorCtr="0">
            <a:noAutofit/>
          </a:bodyPr>
          <a:lstStyle/>
          <a:p>
            <a:r>
              <a:rPr lang="es" b="1" dirty="0">
                <a:latin typeface="+mn-lt"/>
                <a:ea typeface="Proxima Nova"/>
                <a:cs typeface="Proxima Nova"/>
                <a:sym typeface="Proxima Nova"/>
              </a:rPr>
              <a:t>Level 1</a:t>
            </a:r>
            <a:br>
              <a:rPr lang="es" b="1" dirty="0">
                <a:latin typeface="+mn-lt"/>
                <a:ea typeface="Proxima Nova"/>
                <a:cs typeface="Proxima Nova"/>
                <a:sym typeface="Proxima Nova"/>
              </a:rPr>
            </a:br>
            <a:r>
              <a:rPr lang="es" b="1" dirty="0">
                <a:latin typeface="+mn-lt"/>
                <a:ea typeface="Proxima Nova"/>
                <a:cs typeface="Proxima Nova"/>
                <a:sym typeface="Proxima Nova"/>
              </a:rPr>
              <a:t>Shore Power</a:t>
            </a:r>
            <a:endParaRPr b="1" dirty="0">
              <a:latin typeface="+mn-lt"/>
              <a:ea typeface="Proxima Nova"/>
              <a:cs typeface="Proxima Nova"/>
              <a:sym typeface="Proxima Nova"/>
            </a:endParaRPr>
          </a:p>
        </p:txBody>
      </p:sp>
      <p:sp>
        <p:nvSpPr>
          <p:cNvPr id="776" name="Google Shape;776;p88"/>
          <p:cNvSpPr txBox="1">
            <a:spLocks noGrp="1"/>
          </p:cNvSpPr>
          <p:nvPr>
            <p:ph type="subTitle" idx="1"/>
          </p:nvPr>
        </p:nvSpPr>
        <p:spPr>
          <a:xfrm>
            <a:off x="1194233" y="4490151"/>
            <a:ext cx="2723600" cy="656421"/>
          </a:xfrm>
          <a:prstGeom prst="rect">
            <a:avLst/>
          </a:prstGeom>
          <a:noFill/>
          <a:ln>
            <a:noFill/>
          </a:ln>
        </p:spPr>
        <p:txBody>
          <a:bodyPr spcFirstLastPara="1" wrap="square" lIns="121900" tIns="121900" rIns="121900" bIns="121900" anchor="t" anchorCtr="0">
            <a:spAutoFit/>
          </a:bodyPr>
          <a:lstStyle/>
          <a:p>
            <a:pPr marL="0" indent="0"/>
            <a:r>
              <a:rPr lang="es">
                <a:latin typeface="+mn-lt"/>
                <a:ea typeface="Open Sans"/>
                <a:cs typeface="Open Sans"/>
                <a:sym typeface="Open Sans"/>
              </a:rPr>
              <a:t>(1) 48V batteries, 3kW inverter, and 25' cable </a:t>
            </a:r>
            <a:endParaRPr>
              <a:latin typeface="+mn-lt"/>
              <a:ea typeface="Open Sans"/>
              <a:cs typeface="Open Sans"/>
              <a:sym typeface="Open Sans"/>
            </a:endParaRPr>
          </a:p>
        </p:txBody>
      </p:sp>
      <p:sp>
        <p:nvSpPr>
          <p:cNvPr id="777" name="Google Shape;777;p88"/>
          <p:cNvSpPr txBox="1">
            <a:spLocks noGrp="1"/>
          </p:cNvSpPr>
          <p:nvPr>
            <p:ph type="ctrTitle" idx="2"/>
          </p:nvPr>
        </p:nvSpPr>
        <p:spPr>
          <a:xfrm>
            <a:off x="5203600" y="3020800"/>
            <a:ext cx="1784800" cy="770400"/>
          </a:xfrm>
          <a:prstGeom prst="rect">
            <a:avLst/>
          </a:prstGeom>
          <a:noFill/>
          <a:ln>
            <a:noFill/>
          </a:ln>
        </p:spPr>
        <p:txBody>
          <a:bodyPr spcFirstLastPara="1" wrap="square" lIns="121900" tIns="121900" rIns="121900" bIns="121900" anchor="b" anchorCtr="0">
            <a:noAutofit/>
          </a:bodyPr>
          <a:lstStyle/>
          <a:p>
            <a:r>
              <a:rPr lang="es" b="1" dirty="0">
                <a:latin typeface="+mn-lt"/>
                <a:ea typeface="Proxima Nova"/>
                <a:cs typeface="Proxima Nova"/>
                <a:sym typeface="Proxima Nova"/>
              </a:rPr>
              <a:t>Level 2</a:t>
            </a:r>
            <a:br>
              <a:rPr lang="es" b="1" dirty="0">
                <a:latin typeface="+mn-lt"/>
                <a:ea typeface="Proxima Nova"/>
                <a:cs typeface="Proxima Nova"/>
                <a:sym typeface="Proxima Nova"/>
              </a:rPr>
            </a:br>
            <a:r>
              <a:rPr lang="es" b="1" dirty="0">
                <a:latin typeface="+mn-lt"/>
                <a:ea typeface="Proxima Nova"/>
                <a:cs typeface="Proxima Nova"/>
                <a:sym typeface="Proxima Nova"/>
              </a:rPr>
              <a:t>EV Charger</a:t>
            </a:r>
            <a:endParaRPr b="1" dirty="0">
              <a:latin typeface="+mn-lt"/>
              <a:ea typeface="Proxima Nova"/>
              <a:cs typeface="Proxima Nova"/>
              <a:sym typeface="Proxima Nova"/>
            </a:endParaRPr>
          </a:p>
        </p:txBody>
      </p:sp>
      <p:sp>
        <p:nvSpPr>
          <p:cNvPr id="778" name="Google Shape;778;p88"/>
          <p:cNvSpPr txBox="1">
            <a:spLocks noGrp="1"/>
          </p:cNvSpPr>
          <p:nvPr>
            <p:ph type="subTitle" idx="3"/>
          </p:nvPr>
        </p:nvSpPr>
        <p:spPr>
          <a:xfrm>
            <a:off x="4721449" y="4490151"/>
            <a:ext cx="2749100" cy="656421"/>
          </a:xfrm>
          <a:prstGeom prst="rect">
            <a:avLst/>
          </a:prstGeom>
          <a:noFill/>
          <a:ln>
            <a:noFill/>
          </a:ln>
        </p:spPr>
        <p:txBody>
          <a:bodyPr spcFirstLastPara="1" wrap="square" lIns="121900" tIns="121900" rIns="121900" bIns="121900" anchor="t" anchorCtr="0">
            <a:spAutoFit/>
          </a:bodyPr>
          <a:lstStyle/>
          <a:p>
            <a:pPr marL="0" indent="0"/>
            <a:r>
              <a:rPr lang="es" dirty="0">
                <a:latin typeface="+mn-lt"/>
                <a:ea typeface="Open Sans"/>
                <a:cs typeface="Open Sans"/>
                <a:sym typeface="Open Sans"/>
              </a:rPr>
              <a:t>(2) 48V batteries, 10kW inverter, and 25' cable</a:t>
            </a:r>
            <a:endParaRPr dirty="0">
              <a:latin typeface="+mn-lt"/>
              <a:ea typeface="Open Sans"/>
              <a:cs typeface="Open Sans"/>
              <a:sym typeface="Open Sans"/>
            </a:endParaRPr>
          </a:p>
        </p:txBody>
      </p:sp>
      <p:sp>
        <p:nvSpPr>
          <p:cNvPr id="780" name="Google Shape;780;p88"/>
          <p:cNvSpPr txBox="1">
            <a:spLocks noGrp="1"/>
          </p:cNvSpPr>
          <p:nvPr>
            <p:ph type="ctrTitle" idx="9"/>
          </p:nvPr>
        </p:nvSpPr>
        <p:spPr>
          <a:xfrm>
            <a:off x="964800" y="627501"/>
            <a:ext cx="4769956"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EPEQ</a:t>
            </a:r>
            <a:r>
              <a:rPr lang="es" b="1" baseline="30000" dirty="0">
                <a:latin typeface="Arial Nova" panose="020B0504020202020204" pitchFamily="34" charset="0"/>
                <a:ea typeface="Proxima Nova"/>
                <a:cs typeface="Proxima Nova"/>
                <a:sym typeface="Proxima Nova"/>
              </a:rPr>
              <a:t>®</a:t>
            </a:r>
            <a:r>
              <a:rPr lang="es" b="1" dirty="0">
                <a:latin typeface="Arial Nova" panose="020B0504020202020204" pitchFamily="34" charset="0"/>
                <a:ea typeface="Proxima Nova"/>
                <a:cs typeface="Proxima Nova"/>
                <a:sym typeface="Proxima Nova"/>
              </a:rPr>
              <a:t> EV Charging Options</a:t>
            </a:r>
            <a:endParaRPr b="1" dirty="0">
              <a:latin typeface="Arial Nova" panose="020B0504020202020204" pitchFamily="34" charset="0"/>
              <a:ea typeface="Proxima Nova"/>
              <a:cs typeface="Proxima Nova"/>
              <a:sym typeface="Proxima Nova"/>
            </a:endParaRPr>
          </a:p>
        </p:txBody>
      </p:sp>
      <p:sp>
        <p:nvSpPr>
          <p:cNvPr id="781" name="Google Shape;781;p88"/>
          <p:cNvSpPr txBox="1">
            <a:spLocks noGrp="1"/>
          </p:cNvSpPr>
          <p:nvPr>
            <p:ph type="ctrTitle"/>
          </p:nvPr>
        </p:nvSpPr>
        <p:spPr>
          <a:xfrm>
            <a:off x="1663633" y="3719767"/>
            <a:ext cx="1784800" cy="770400"/>
          </a:xfrm>
          <a:prstGeom prst="rect">
            <a:avLst/>
          </a:prstGeom>
          <a:noFill/>
          <a:ln>
            <a:noFill/>
          </a:ln>
        </p:spPr>
        <p:txBody>
          <a:bodyPr spcFirstLastPara="1" wrap="square" lIns="121900" tIns="121900" rIns="121900" bIns="121900" anchor="b" anchorCtr="0">
            <a:noAutofit/>
          </a:bodyPr>
          <a:lstStyle/>
          <a:p>
            <a:r>
              <a:rPr lang="es" sz="1333" b="1">
                <a:latin typeface="+mn-lt"/>
                <a:ea typeface="Proxima Nova"/>
                <a:cs typeface="Proxima Nova"/>
                <a:sym typeface="Proxima Nova"/>
              </a:rPr>
              <a:t>120V Charging</a:t>
            </a:r>
            <a:endParaRPr sz="1333" b="1">
              <a:latin typeface="+mn-lt"/>
              <a:ea typeface="Proxima Nova"/>
              <a:cs typeface="Proxima Nova"/>
              <a:sym typeface="Proxima Nova"/>
            </a:endParaRPr>
          </a:p>
        </p:txBody>
      </p:sp>
      <p:sp>
        <p:nvSpPr>
          <p:cNvPr id="782" name="Google Shape;782;p88"/>
          <p:cNvSpPr txBox="1">
            <a:spLocks noGrp="1"/>
          </p:cNvSpPr>
          <p:nvPr>
            <p:ph type="ctrTitle" idx="2"/>
          </p:nvPr>
        </p:nvSpPr>
        <p:spPr>
          <a:xfrm>
            <a:off x="5183033" y="3719767"/>
            <a:ext cx="1784800" cy="770400"/>
          </a:xfrm>
          <a:prstGeom prst="rect">
            <a:avLst/>
          </a:prstGeom>
          <a:noFill/>
          <a:ln>
            <a:noFill/>
          </a:ln>
        </p:spPr>
        <p:txBody>
          <a:bodyPr spcFirstLastPara="1" wrap="square" lIns="121900" tIns="121900" rIns="121900" bIns="121900" anchor="b" anchorCtr="0">
            <a:noAutofit/>
          </a:bodyPr>
          <a:lstStyle/>
          <a:p>
            <a:r>
              <a:rPr lang="es" sz="1333" b="1">
                <a:latin typeface="+mn-lt"/>
                <a:ea typeface="Proxima Nova"/>
                <a:cs typeface="Proxima Nova"/>
                <a:sym typeface="Proxima Nova"/>
              </a:rPr>
              <a:t>240V Charging</a:t>
            </a:r>
            <a:endParaRPr sz="1333" b="1">
              <a:latin typeface="+mn-lt"/>
              <a:ea typeface="Proxima Nova"/>
              <a:cs typeface="Proxima Nova"/>
              <a:sym typeface="Proxima Nova"/>
            </a:endParaRPr>
          </a:p>
        </p:txBody>
      </p:sp>
      <p:sp>
        <p:nvSpPr>
          <p:cNvPr id="783" name="Google Shape;783;p88"/>
          <p:cNvSpPr txBox="1">
            <a:spLocks noGrp="1"/>
          </p:cNvSpPr>
          <p:nvPr>
            <p:ph type="ctrTitle" idx="4"/>
          </p:nvPr>
        </p:nvSpPr>
        <p:spPr>
          <a:xfrm>
            <a:off x="8127366" y="5282889"/>
            <a:ext cx="2978925" cy="770400"/>
          </a:xfrm>
          <a:prstGeom prst="rect">
            <a:avLst/>
          </a:prstGeom>
          <a:noFill/>
          <a:ln>
            <a:noFill/>
          </a:ln>
        </p:spPr>
        <p:txBody>
          <a:bodyPr spcFirstLastPara="1" wrap="square" lIns="121900" tIns="121900" rIns="121900" bIns="121900" anchor="b" anchorCtr="0">
            <a:noAutofit/>
          </a:bodyPr>
          <a:lstStyle/>
          <a:p>
            <a:r>
              <a:rPr lang="es" sz="1333" b="1" dirty="0">
                <a:latin typeface="+mn-lt"/>
                <a:ea typeface="Proxima Nova"/>
                <a:cs typeface="Proxima Nova"/>
                <a:sym typeface="Proxima Nova"/>
              </a:rPr>
              <a:t>L</a:t>
            </a:r>
            <a:r>
              <a:rPr lang="en-US" sz="1333" b="1" dirty="0">
                <a:latin typeface="+mn-lt"/>
                <a:ea typeface="Proxima Nova"/>
                <a:cs typeface="Proxima Nova"/>
                <a:sym typeface="Proxima Nova"/>
              </a:rPr>
              <a:t>e</a:t>
            </a:r>
            <a:r>
              <a:rPr lang="es" sz="1333" b="1" dirty="0">
                <a:latin typeface="+mn-lt"/>
                <a:ea typeface="Proxima Nova"/>
                <a:cs typeface="Proxima Nova"/>
                <a:sym typeface="Proxima Nova"/>
              </a:rPr>
              <a:t>vel 3 and Mobile Options In Development</a:t>
            </a:r>
            <a:endParaRPr sz="1333" b="1" dirty="0">
              <a:latin typeface="+mn-lt"/>
              <a:ea typeface="Proxima Nova"/>
              <a:cs typeface="Proxima Nova"/>
              <a:sym typeface="Proxima Nova"/>
            </a:endParaRPr>
          </a:p>
        </p:txBody>
      </p:sp>
      <p:sp>
        <p:nvSpPr>
          <p:cNvPr id="784" name="Google Shape;784;p88"/>
          <p:cNvSpPr txBox="1"/>
          <p:nvPr/>
        </p:nvSpPr>
        <p:spPr>
          <a:xfrm>
            <a:off x="964800" y="1672034"/>
            <a:ext cx="10305200" cy="106666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000"/>
            </a:pPr>
            <a:r>
              <a:rPr lang="es" sz="1333" b="1" kern="0" dirty="0">
                <a:solidFill>
                  <a:srgbClr val="0B5394"/>
                </a:solidFill>
                <a:ea typeface="Open Sans"/>
                <a:cs typeface="Open Sans"/>
                <a:sym typeface="Open Sans"/>
              </a:rPr>
              <a:t>EPEQ</a:t>
            </a:r>
            <a:r>
              <a:rPr lang="es" sz="1333" b="1" kern="0" baseline="30000" dirty="0">
                <a:solidFill>
                  <a:srgbClr val="0B5394"/>
                </a:solidFill>
                <a:ea typeface="Open Sans"/>
                <a:cs typeface="Open Sans"/>
                <a:sym typeface="Open Sans"/>
              </a:rPr>
              <a:t>®</a:t>
            </a:r>
            <a:r>
              <a:rPr lang="es" sz="1333" b="1" kern="0" dirty="0">
                <a:solidFill>
                  <a:srgbClr val="0B5394"/>
                </a:solidFill>
                <a:ea typeface="Open Sans"/>
                <a:cs typeface="Open Sans"/>
                <a:sym typeface="Open Sans"/>
              </a:rPr>
              <a:t> Electric Vehicle Charging is a new,  innovative way to charge electric vehicles when away from a traditional, stationary EV charger:</a:t>
            </a:r>
            <a:endParaRPr sz="1333" b="1" kern="0" dirty="0">
              <a:solidFill>
                <a:srgbClr val="0B5394"/>
              </a:solidFill>
              <a:ea typeface="Open Sans"/>
              <a:cs typeface="Open Sans"/>
              <a:sym typeface="Open Sans"/>
            </a:endParaRPr>
          </a:p>
          <a:p>
            <a:pPr defTabSz="1219170">
              <a:buClr>
                <a:srgbClr val="000000"/>
              </a:buClr>
              <a:buSzPts val="1000"/>
            </a:pPr>
            <a:endParaRPr sz="1333" kern="0" dirty="0">
              <a:solidFill>
                <a:srgbClr val="0B5394"/>
              </a:solidFill>
              <a:ea typeface="Open Sans"/>
              <a:cs typeface="Open Sans"/>
              <a:sym typeface="Open Sans"/>
            </a:endParaRPr>
          </a:p>
          <a:p>
            <a:pPr marL="505878" indent="-285750" defTabSz="1219170">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Ability to charge an electric vehicle without the need for an additional internal combustion engine (I.C.E.) </a:t>
            </a:r>
            <a:endParaRPr sz="1333" kern="0" dirty="0">
              <a:solidFill>
                <a:srgbClr val="0B5394"/>
              </a:solidFill>
              <a:ea typeface="Open Sans"/>
              <a:cs typeface="Open Sans"/>
              <a:sym typeface="Open Sans"/>
            </a:endParaRPr>
          </a:p>
        </p:txBody>
      </p:sp>
      <p:pic>
        <p:nvPicPr>
          <p:cNvPr id="3" name="Google Shape;793;p89">
            <a:extLst>
              <a:ext uri="{FF2B5EF4-FFF2-40B4-BE49-F238E27FC236}">
                <a16:creationId xmlns:a16="http://schemas.microsoft.com/office/drawing/2014/main" id="{2532FBFC-2E2F-84E2-C899-4A7A8DAC74CB}"/>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913091" y="5129229"/>
            <a:ext cx="1214275" cy="1632127"/>
          </a:xfrm>
          <a:prstGeom prst="rect">
            <a:avLst/>
          </a:prstGeom>
          <a:noFill/>
          <a:ln>
            <a:noFill/>
          </a:ln>
          <a:effectLst>
            <a:outerShdw blurRad="57150" dist="19050" dir="5400000" algn="bl" rotWithShape="0">
              <a:srgbClr val="000000">
                <a:alpha val="49411"/>
              </a:srgbClr>
            </a:outerShdw>
          </a:effectLst>
        </p:spPr>
      </p:pic>
      <p:pic>
        <p:nvPicPr>
          <p:cNvPr id="4" name="Google Shape;462;p67">
            <a:extLst>
              <a:ext uri="{FF2B5EF4-FFF2-40B4-BE49-F238E27FC236}">
                <a16:creationId xmlns:a16="http://schemas.microsoft.com/office/drawing/2014/main" id="{396F211F-223B-E351-BC4F-64574D74C3B8}"/>
              </a:ext>
            </a:extLst>
          </p:cNvPr>
          <p:cNvPicPr preferRelativeResize="0"/>
          <p:nvPr/>
        </p:nvPicPr>
        <p:blipFill rotWithShape="1">
          <a:blip r:embed="rId5" cstate="print">
            <a:extLst>
              <a:ext uri="{28A0092B-C50C-407E-A947-70E740481C1C}">
                <a14:useLocalDpi xmlns:a14="http://schemas.microsoft.com/office/drawing/2010/main"/>
              </a:ext>
            </a:extLst>
          </a:blip>
          <a:srcRect/>
          <a:stretch/>
        </p:blipFill>
        <p:spPr>
          <a:xfrm>
            <a:off x="2669381" y="5214286"/>
            <a:ext cx="1709019" cy="1405340"/>
          </a:xfrm>
          <a:prstGeom prst="rect">
            <a:avLst/>
          </a:prstGeom>
          <a:noFill/>
          <a:ln>
            <a:noFill/>
          </a:ln>
          <a:effectLst>
            <a:outerShdw blurRad="57150" dist="19050" dir="5400000" algn="bl" rotWithShape="0">
              <a:srgbClr val="000000">
                <a:alpha val="49411"/>
              </a:srgbClr>
            </a:outerShdw>
          </a:effectLst>
        </p:spPr>
      </p:pic>
      <p:pic>
        <p:nvPicPr>
          <p:cNvPr id="10" name="Picture 9" descr="A machine with wheels and a screen&#10;&#10;Description automatically generated">
            <a:extLst>
              <a:ext uri="{FF2B5EF4-FFF2-40B4-BE49-F238E27FC236}">
                <a16:creationId xmlns:a16="http://schemas.microsoft.com/office/drawing/2014/main" id="{CAD03E1D-C80C-49EE-BFA0-B1F7C4AB5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6733" y="2888123"/>
            <a:ext cx="3233200" cy="2424900"/>
          </a:xfrm>
          <a:prstGeom prst="rect">
            <a:avLst/>
          </a:prstGeom>
        </p:spPr>
      </p:pic>
    </p:spTree>
    <p:extLst>
      <p:ext uri="{BB962C8B-B14F-4D97-AF65-F5344CB8AC3E}">
        <p14:creationId xmlns:p14="http://schemas.microsoft.com/office/powerpoint/2010/main" val="3959469941"/>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82CBA908-1D79-140D-8CF6-6BF1B71732F9}"/>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t="-171"/>
          <a:stretch/>
        </p:blipFill>
        <p:spPr>
          <a:xfrm>
            <a:off x="0" y="-131763"/>
            <a:ext cx="9613900" cy="6989763"/>
          </a:xfrm>
          <a:prstGeom prst="rect">
            <a:avLst/>
          </a:prstGeom>
        </p:spPr>
      </p:pic>
      <p:sp>
        <p:nvSpPr>
          <p:cNvPr id="4" name="Rectangle 4">
            <a:extLst>
              <a:ext uri="{FF2B5EF4-FFF2-40B4-BE49-F238E27FC236}">
                <a16:creationId xmlns:a16="http://schemas.microsoft.com/office/drawing/2014/main" id="{BE899727-2A48-2312-93B7-6FA00C0313F1}"/>
              </a:ext>
            </a:extLst>
          </p:cNvPr>
          <p:cNvSpPr/>
          <p:nvPr/>
        </p:nvSpPr>
        <p:spPr>
          <a:xfrm>
            <a:off x="5842045" y="647060"/>
            <a:ext cx="6172376" cy="5994956"/>
          </a:xfrm>
          <a:custGeom>
            <a:avLst/>
            <a:gdLst>
              <a:gd name="connsiteX0" fmla="*/ 0 w 6515100"/>
              <a:gd name="connsiteY0" fmla="*/ 0 h 6858000"/>
              <a:gd name="connsiteX1" fmla="*/ 6515100 w 6515100"/>
              <a:gd name="connsiteY1" fmla="*/ 0 h 6858000"/>
              <a:gd name="connsiteX2" fmla="*/ 6515100 w 6515100"/>
              <a:gd name="connsiteY2" fmla="*/ 6858000 h 6858000"/>
              <a:gd name="connsiteX3" fmla="*/ 0 w 6515100"/>
              <a:gd name="connsiteY3" fmla="*/ 6858000 h 6858000"/>
              <a:gd name="connsiteX4" fmla="*/ 0 w 6515100"/>
              <a:gd name="connsiteY4" fmla="*/ 0 h 6858000"/>
              <a:gd name="connsiteX0" fmla="*/ 1847850 w 6515100"/>
              <a:gd name="connsiteY0" fmla="*/ 0 h 6858000"/>
              <a:gd name="connsiteX1" fmla="*/ 6515100 w 6515100"/>
              <a:gd name="connsiteY1" fmla="*/ 0 h 6858000"/>
              <a:gd name="connsiteX2" fmla="*/ 6515100 w 6515100"/>
              <a:gd name="connsiteY2" fmla="*/ 6858000 h 6858000"/>
              <a:gd name="connsiteX3" fmla="*/ 0 w 6515100"/>
              <a:gd name="connsiteY3" fmla="*/ 6858000 h 6858000"/>
              <a:gd name="connsiteX4" fmla="*/ 1847850 w 65151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100" h="6858000">
                <a:moveTo>
                  <a:pt x="1847850" y="0"/>
                </a:moveTo>
                <a:lnTo>
                  <a:pt x="6515100" y="0"/>
                </a:lnTo>
                <a:lnTo>
                  <a:pt x="6515100" y="6858000"/>
                </a:lnTo>
                <a:lnTo>
                  <a:pt x="0" y="6858000"/>
                </a:lnTo>
                <a:lnTo>
                  <a:pt x="184785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ctr" defTabSz="914263"/>
            <a:endParaRPr lang="en-US" sz="3599" dirty="0">
              <a:solidFill>
                <a:srgbClr val="3D3D3D"/>
              </a:solidFill>
              <a:latin typeface="Calibri" panose="020F0502020204030204"/>
            </a:endParaRPr>
          </a:p>
        </p:txBody>
      </p:sp>
      <p:sp>
        <p:nvSpPr>
          <p:cNvPr id="5" name="Rectangle 4"/>
          <p:cNvSpPr/>
          <p:nvPr/>
        </p:nvSpPr>
        <p:spPr>
          <a:xfrm>
            <a:off x="6096000" y="431522"/>
            <a:ext cx="5695208" cy="5994956"/>
          </a:xfrm>
          <a:custGeom>
            <a:avLst/>
            <a:gdLst>
              <a:gd name="connsiteX0" fmla="*/ 0 w 6515100"/>
              <a:gd name="connsiteY0" fmla="*/ 0 h 6858000"/>
              <a:gd name="connsiteX1" fmla="*/ 6515100 w 6515100"/>
              <a:gd name="connsiteY1" fmla="*/ 0 h 6858000"/>
              <a:gd name="connsiteX2" fmla="*/ 6515100 w 6515100"/>
              <a:gd name="connsiteY2" fmla="*/ 6858000 h 6858000"/>
              <a:gd name="connsiteX3" fmla="*/ 0 w 6515100"/>
              <a:gd name="connsiteY3" fmla="*/ 6858000 h 6858000"/>
              <a:gd name="connsiteX4" fmla="*/ 0 w 6515100"/>
              <a:gd name="connsiteY4" fmla="*/ 0 h 6858000"/>
              <a:gd name="connsiteX0" fmla="*/ 1847850 w 6515100"/>
              <a:gd name="connsiteY0" fmla="*/ 0 h 6858000"/>
              <a:gd name="connsiteX1" fmla="*/ 6515100 w 6515100"/>
              <a:gd name="connsiteY1" fmla="*/ 0 h 6858000"/>
              <a:gd name="connsiteX2" fmla="*/ 6515100 w 6515100"/>
              <a:gd name="connsiteY2" fmla="*/ 6858000 h 6858000"/>
              <a:gd name="connsiteX3" fmla="*/ 0 w 6515100"/>
              <a:gd name="connsiteY3" fmla="*/ 6858000 h 6858000"/>
              <a:gd name="connsiteX4" fmla="*/ 1847850 w 65151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100" h="6858000">
                <a:moveTo>
                  <a:pt x="1847850" y="0"/>
                </a:moveTo>
                <a:lnTo>
                  <a:pt x="6515100" y="0"/>
                </a:lnTo>
                <a:lnTo>
                  <a:pt x="6515100" y="6858000"/>
                </a:lnTo>
                <a:lnTo>
                  <a:pt x="0" y="6858000"/>
                </a:lnTo>
                <a:lnTo>
                  <a:pt x="18478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ctr" defTabSz="914263"/>
            <a:endParaRPr lang="en-US" sz="3599">
              <a:solidFill>
                <a:srgbClr val="3D3D3D"/>
              </a:solidFill>
              <a:latin typeface="Calibri" panose="020F0502020204030204"/>
            </a:endParaRPr>
          </a:p>
        </p:txBody>
      </p:sp>
      <p:sp>
        <p:nvSpPr>
          <p:cNvPr id="7" name="Rectangle 6"/>
          <p:cNvSpPr/>
          <p:nvPr/>
        </p:nvSpPr>
        <p:spPr>
          <a:xfrm>
            <a:off x="7209722" y="3782535"/>
            <a:ext cx="3952917" cy="975075"/>
          </a:xfrm>
          <a:prstGeom prst="rect">
            <a:avLst/>
          </a:prstGeom>
        </p:spPr>
        <p:txBody>
          <a:bodyPr wrap="square">
            <a:spAutoFit/>
          </a:bodyP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r" defTabSz="914263">
              <a:lnSpc>
                <a:spcPct val="150000"/>
              </a:lnSpc>
            </a:pPr>
            <a:r>
              <a:rPr lang="en-US" sz="1330" dirty="0">
                <a:solidFill>
                  <a:srgbClr val="0B5394"/>
                </a:solidFill>
                <a:latin typeface="Arial Nova" panose="020B0504020202020204" pitchFamily="34" charset="0"/>
                <a:cs typeface="Poppins" panose="00000500000000000000" pitchFamily="2" charset="0"/>
              </a:rPr>
              <a:t>Idle mitigation refers to reducing or eliminating the amount of time that a vehicle spends idling or running while not in motion. </a:t>
            </a:r>
          </a:p>
        </p:txBody>
      </p:sp>
      <p:sp>
        <p:nvSpPr>
          <p:cNvPr id="11" name="Freeform 10"/>
          <p:cNvSpPr/>
          <p:nvPr/>
        </p:nvSpPr>
        <p:spPr>
          <a:xfrm>
            <a:off x="5384893" y="431522"/>
            <a:ext cx="1824830" cy="5994956"/>
          </a:xfrm>
          <a:custGeom>
            <a:avLst/>
            <a:gdLst>
              <a:gd name="connsiteX0" fmla="*/ 1615518 w 1825068"/>
              <a:gd name="connsiteY0" fmla="*/ 0 h 5995737"/>
              <a:gd name="connsiteX1" fmla="*/ 1825068 w 1825068"/>
              <a:gd name="connsiteY1" fmla="*/ 0 h 5995737"/>
              <a:gd name="connsiteX2" fmla="*/ 209550 w 1825068"/>
              <a:gd name="connsiteY2" fmla="*/ 5995737 h 5995737"/>
              <a:gd name="connsiteX3" fmla="*/ 0 w 1825068"/>
              <a:gd name="connsiteY3" fmla="*/ 5995737 h 5995737"/>
            </a:gdLst>
            <a:ahLst/>
            <a:cxnLst>
              <a:cxn ang="0">
                <a:pos x="connsiteX0" y="connsiteY0"/>
              </a:cxn>
              <a:cxn ang="0">
                <a:pos x="connsiteX1" y="connsiteY1"/>
              </a:cxn>
              <a:cxn ang="0">
                <a:pos x="connsiteX2" y="connsiteY2"/>
              </a:cxn>
              <a:cxn ang="0">
                <a:pos x="connsiteX3" y="connsiteY3"/>
              </a:cxn>
            </a:cxnLst>
            <a:rect l="l" t="t" r="r" b="b"/>
            <a:pathLst>
              <a:path w="1825068" h="5995737">
                <a:moveTo>
                  <a:pt x="1615518" y="0"/>
                </a:moveTo>
                <a:lnTo>
                  <a:pt x="1825068" y="0"/>
                </a:lnTo>
                <a:lnTo>
                  <a:pt x="209550" y="5995737"/>
                </a:lnTo>
                <a:lnTo>
                  <a:pt x="0" y="5995737"/>
                </a:lnTo>
                <a:close/>
              </a:path>
            </a:pathLst>
          </a:custGeom>
          <a:solidFill>
            <a:srgbClr val="0B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algn="ctr" defTabSz="914263"/>
            <a:endParaRPr lang="en-US" sz="3599">
              <a:solidFill>
                <a:srgbClr val="3D3D3D"/>
              </a:solidFill>
              <a:latin typeface="Calibri" panose="020F0502020204030204"/>
            </a:endParaRPr>
          </a:p>
        </p:txBody>
      </p:sp>
      <p:pic>
        <p:nvPicPr>
          <p:cNvPr id="16" name="Picture 15">
            <a:extLst>
              <a:ext uri="{FF2B5EF4-FFF2-40B4-BE49-F238E27FC236}">
                <a16:creationId xmlns:a16="http://schemas.microsoft.com/office/drawing/2014/main" id="{48A516A0-5413-0181-5266-0275347C76B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438014" y="1928422"/>
            <a:ext cx="3721477" cy="1273477"/>
          </a:xfrm>
          <a:prstGeom prst="rect">
            <a:avLst/>
          </a:prstGeom>
          <a:noFill/>
        </p:spPr>
      </p:pic>
    </p:spTree>
    <p:extLst>
      <p:ext uri="{BB962C8B-B14F-4D97-AF65-F5344CB8AC3E}">
        <p14:creationId xmlns:p14="http://schemas.microsoft.com/office/powerpoint/2010/main" val="257437428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10" name="Google Shape;351;p60">
            <a:extLst>
              <a:ext uri="{FF2B5EF4-FFF2-40B4-BE49-F238E27FC236}">
                <a16:creationId xmlns:a16="http://schemas.microsoft.com/office/drawing/2014/main" id="{810C47DF-1240-E6BA-B313-F1610335B5D9}"/>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22" name="TextBox 21">
            <a:extLst>
              <a:ext uri="{FF2B5EF4-FFF2-40B4-BE49-F238E27FC236}">
                <a16:creationId xmlns:a16="http://schemas.microsoft.com/office/drawing/2014/main" id="{EC878DEC-89BC-CB1E-F613-E67EB35FD471}"/>
              </a:ext>
            </a:extLst>
          </p:cNvPr>
          <p:cNvSpPr txBox="1"/>
          <p:nvPr/>
        </p:nvSpPr>
        <p:spPr>
          <a:xfrm>
            <a:off x="1118714" y="3028627"/>
            <a:ext cx="3880463" cy="668068"/>
          </a:xfrm>
          <a:prstGeom prst="rect">
            <a:avLst/>
          </a:prstGeom>
          <a:noFill/>
        </p:spPr>
        <p:txBody>
          <a:bodyPr wrap="square" rtlCol="0">
            <a:spAutoFit/>
          </a:bodyPr>
          <a:lstStyle/>
          <a:p>
            <a:pPr algn="just" defTabSz="228554">
              <a:lnSpc>
                <a:spcPct val="150000"/>
              </a:lnSpc>
            </a:pPr>
            <a:r>
              <a:rPr lang="en-US" sz="1330" dirty="0">
                <a:solidFill>
                  <a:srgbClr val="0B5394"/>
                </a:solidFill>
                <a:latin typeface="Arial Nova" panose="020B0504020202020204" pitchFamily="34" charset="0"/>
                <a:ea typeface="Open Sans" panose="020B0606030504020204" pitchFamily="34" charset="0"/>
                <a:cs typeface="Poppins" panose="00000500000000000000" pitchFamily="2" charset="0"/>
              </a:rPr>
              <a:t>Provides automatic idle mitigation while providing full mobile power capabilities.</a:t>
            </a:r>
          </a:p>
        </p:txBody>
      </p:sp>
      <p:sp>
        <p:nvSpPr>
          <p:cNvPr id="43" name="TextBox 42">
            <a:extLst>
              <a:ext uri="{FF2B5EF4-FFF2-40B4-BE49-F238E27FC236}">
                <a16:creationId xmlns:a16="http://schemas.microsoft.com/office/drawing/2014/main" id="{7CB867B2-05F2-4653-BF70-D936F74F954E}"/>
              </a:ext>
            </a:extLst>
          </p:cNvPr>
          <p:cNvSpPr txBox="1"/>
          <p:nvPr/>
        </p:nvSpPr>
        <p:spPr>
          <a:xfrm>
            <a:off x="5699843" y="2050378"/>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RADIOS</a:t>
            </a:r>
          </a:p>
        </p:txBody>
      </p:sp>
      <p:sp>
        <p:nvSpPr>
          <p:cNvPr id="51" name="Rectangle: Rounded Corners 50">
            <a:extLst>
              <a:ext uri="{FF2B5EF4-FFF2-40B4-BE49-F238E27FC236}">
                <a16:creationId xmlns:a16="http://schemas.microsoft.com/office/drawing/2014/main" id="{BDADF87E-9FA7-47F8-9E37-2CC7DC10C8B7}"/>
              </a:ext>
            </a:extLst>
          </p:cNvPr>
          <p:cNvSpPr/>
          <p:nvPr/>
        </p:nvSpPr>
        <p:spPr>
          <a:xfrm>
            <a:off x="6544686" y="869684"/>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Calibri" panose="020F0502020204030204"/>
            </a:endParaRPr>
          </a:p>
        </p:txBody>
      </p:sp>
      <p:pic>
        <p:nvPicPr>
          <p:cNvPr id="28" name="Picture 27" descr="Icon&#10;&#10;Description automatically generated">
            <a:extLst>
              <a:ext uri="{FF2B5EF4-FFF2-40B4-BE49-F238E27FC236}">
                <a16:creationId xmlns:a16="http://schemas.microsoft.com/office/drawing/2014/main" id="{4F2F1D57-D63C-F049-4DF4-ECF25FB3E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416" y="1076958"/>
            <a:ext cx="683144" cy="553346"/>
          </a:xfrm>
          <a:prstGeom prst="rect">
            <a:avLst/>
          </a:prstGeom>
        </p:spPr>
      </p:pic>
      <p:sp>
        <p:nvSpPr>
          <p:cNvPr id="47" name="TextBox 46">
            <a:extLst>
              <a:ext uri="{FF2B5EF4-FFF2-40B4-BE49-F238E27FC236}">
                <a16:creationId xmlns:a16="http://schemas.microsoft.com/office/drawing/2014/main" id="{7D342E2B-058E-46C2-A270-E7C239F548EF}"/>
              </a:ext>
            </a:extLst>
          </p:cNvPr>
          <p:cNvSpPr txBox="1"/>
          <p:nvPr/>
        </p:nvSpPr>
        <p:spPr>
          <a:xfrm>
            <a:off x="5699843" y="4054583"/>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AC ELECTRICAL EQUIPMENT</a:t>
            </a:r>
          </a:p>
        </p:txBody>
      </p:sp>
      <p:sp>
        <p:nvSpPr>
          <p:cNvPr id="68" name="Rectangle: Rounded Corners 67">
            <a:extLst>
              <a:ext uri="{FF2B5EF4-FFF2-40B4-BE49-F238E27FC236}">
                <a16:creationId xmlns:a16="http://schemas.microsoft.com/office/drawing/2014/main" id="{C4F74C73-6778-42EA-882C-CAC0CF8EB9C9}"/>
              </a:ext>
            </a:extLst>
          </p:cNvPr>
          <p:cNvSpPr/>
          <p:nvPr/>
        </p:nvSpPr>
        <p:spPr>
          <a:xfrm>
            <a:off x="6544686" y="2877684"/>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pic>
        <p:nvPicPr>
          <p:cNvPr id="30" name="Picture 29" descr="Logo&#10;&#10;Description automatically generated">
            <a:extLst>
              <a:ext uri="{FF2B5EF4-FFF2-40B4-BE49-F238E27FC236}">
                <a16:creationId xmlns:a16="http://schemas.microsoft.com/office/drawing/2014/main" id="{09B4BD9A-C14C-39B7-F49E-8031BB79EF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8952" y="3085000"/>
            <a:ext cx="576073" cy="575624"/>
          </a:xfrm>
          <a:prstGeom prst="rect">
            <a:avLst/>
          </a:prstGeom>
        </p:spPr>
      </p:pic>
      <p:sp>
        <p:nvSpPr>
          <p:cNvPr id="3" name="TextBox 2">
            <a:extLst>
              <a:ext uri="{FF2B5EF4-FFF2-40B4-BE49-F238E27FC236}">
                <a16:creationId xmlns:a16="http://schemas.microsoft.com/office/drawing/2014/main" id="{B9022C54-9042-8FFD-2649-843C4EFAE346}"/>
              </a:ext>
            </a:extLst>
          </p:cNvPr>
          <p:cNvSpPr txBox="1"/>
          <p:nvPr/>
        </p:nvSpPr>
        <p:spPr>
          <a:xfrm>
            <a:off x="5699843" y="6068793"/>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LIGHTS</a:t>
            </a:r>
          </a:p>
        </p:txBody>
      </p:sp>
      <p:grpSp>
        <p:nvGrpSpPr>
          <p:cNvPr id="4" name="Group 3">
            <a:extLst>
              <a:ext uri="{FF2B5EF4-FFF2-40B4-BE49-F238E27FC236}">
                <a16:creationId xmlns:a16="http://schemas.microsoft.com/office/drawing/2014/main" id="{A6709186-0C5C-558B-C37F-F57ABC0C7EAF}"/>
              </a:ext>
            </a:extLst>
          </p:cNvPr>
          <p:cNvGrpSpPr/>
          <p:nvPr/>
        </p:nvGrpSpPr>
        <p:grpSpPr>
          <a:xfrm>
            <a:off x="6544686" y="4891894"/>
            <a:ext cx="964604" cy="964604"/>
            <a:chOff x="6552391" y="4891894"/>
            <a:chExt cx="964604" cy="964604"/>
          </a:xfrm>
        </p:grpSpPr>
        <p:sp>
          <p:nvSpPr>
            <p:cNvPr id="5" name="Rectangle: Rounded Corners 4">
              <a:extLst>
                <a:ext uri="{FF2B5EF4-FFF2-40B4-BE49-F238E27FC236}">
                  <a16:creationId xmlns:a16="http://schemas.microsoft.com/office/drawing/2014/main" id="{3D2A9B31-AF08-9D89-EDB3-5BB4B0452A59}"/>
                </a:ext>
              </a:extLst>
            </p:cNvPr>
            <p:cNvSpPr/>
            <p:nvPr/>
          </p:nvSpPr>
          <p:spPr>
            <a:xfrm>
              <a:off x="6552391" y="4891894"/>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pic>
          <p:nvPicPr>
            <p:cNvPr id="32" name="Picture 31" descr="A picture containing text, clipart, tableware&#10;&#10;Description automatically generated">
              <a:extLst>
                <a:ext uri="{FF2B5EF4-FFF2-40B4-BE49-F238E27FC236}">
                  <a16:creationId xmlns:a16="http://schemas.microsoft.com/office/drawing/2014/main" id="{D061DFAF-42DD-85B3-F1D1-EAB24E2B31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5606" y="5137048"/>
              <a:ext cx="658174" cy="474296"/>
            </a:xfrm>
            <a:prstGeom prst="rect">
              <a:avLst/>
            </a:prstGeom>
          </p:spPr>
        </p:pic>
      </p:grpSp>
      <p:sp>
        <p:nvSpPr>
          <p:cNvPr id="45" name="TextBox 44">
            <a:extLst>
              <a:ext uri="{FF2B5EF4-FFF2-40B4-BE49-F238E27FC236}">
                <a16:creationId xmlns:a16="http://schemas.microsoft.com/office/drawing/2014/main" id="{BEEB1D30-98B4-487F-8E64-A89E2D17783B}"/>
              </a:ext>
            </a:extLst>
          </p:cNvPr>
          <p:cNvSpPr txBox="1"/>
          <p:nvPr/>
        </p:nvSpPr>
        <p:spPr>
          <a:xfrm>
            <a:off x="8901003" y="4072496"/>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ALL OEM LOADS</a:t>
            </a:r>
          </a:p>
        </p:txBody>
      </p:sp>
      <p:sp>
        <p:nvSpPr>
          <p:cNvPr id="49" name="TextBox 48">
            <a:extLst>
              <a:ext uri="{FF2B5EF4-FFF2-40B4-BE49-F238E27FC236}">
                <a16:creationId xmlns:a16="http://schemas.microsoft.com/office/drawing/2014/main" id="{75411C31-CD1D-4756-B55D-A5257523ACA9}"/>
              </a:ext>
            </a:extLst>
          </p:cNvPr>
          <p:cNvSpPr txBox="1"/>
          <p:nvPr/>
        </p:nvSpPr>
        <p:spPr>
          <a:xfrm>
            <a:off x="8901003" y="2050378"/>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LAPTOPS &amp; CAMERAS</a:t>
            </a:r>
          </a:p>
        </p:txBody>
      </p:sp>
      <p:sp>
        <p:nvSpPr>
          <p:cNvPr id="58" name="Rectangle: Rounded Corners 57">
            <a:extLst>
              <a:ext uri="{FF2B5EF4-FFF2-40B4-BE49-F238E27FC236}">
                <a16:creationId xmlns:a16="http://schemas.microsoft.com/office/drawing/2014/main" id="{1BAC9E9E-07D1-4000-A1B2-3582173BF98C}"/>
              </a:ext>
            </a:extLst>
          </p:cNvPr>
          <p:cNvSpPr/>
          <p:nvPr/>
        </p:nvSpPr>
        <p:spPr>
          <a:xfrm>
            <a:off x="9745846" y="875751"/>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86" name="Rectangle: Rounded Corners 85">
            <a:extLst>
              <a:ext uri="{FF2B5EF4-FFF2-40B4-BE49-F238E27FC236}">
                <a16:creationId xmlns:a16="http://schemas.microsoft.com/office/drawing/2014/main" id="{F7D5F0BF-2E4B-4715-B242-F4B4E692B059}"/>
              </a:ext>
            </a:extLst>
          </p:cNvPr>
          <p:cNvSpPr/>
          <p:nvPr/>
        </p:nvSpPr>
        <p:spPr>
          <a:xfrm>
            <a:off x="9745846" y="2877684"/>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2" name="TextBox 1">
            <a:extLst>
              <a:ext uri="{FF2B5EF4-FFF2-40B4-BE49-F238E27FC236}">
                <a16:creationId xmlns:a16="http://schemas.microsoft.com/office/drawing/2014/main" id="{6AAFC63A-5C7D-7A69-5435-2B14630533DA}"/>
              </a:ext>
            </a:extLst>
          </p:cNvPr>
          <p:cNvSpPr txBox="1"/>
          <p:nvPr/>
        </p:nvSpPr>
        <p:spPr>
          <a:xfrm>
            <a:off x="8901003" y="6086706"/>
            <a:ext cx="2654290" cy="261610"/>
          </a:xfrm>
          <a:prstGeom prst="rect">
            <a:avLst/>
          </a:prstGeom>
          <a:noFill/>
        </p:spPr>
        <p:txBody>
          <a:bodyPr wrap="square" rtlCol="0">
            <a:spAutoFit/>
          </a:bodyPr>
          <a:lstStyle/>
          <a:p>
            <a:pPr algn="ctr" defTabSz="914217"/>
            <a:r>
              <a:rPr lang="en-US" sz="1100" b="1" spc="100" dirty="0">
                <a:solidFill>
                  <a:srgbClr val="00539A"/>
                </a:solidFill>
                <a:latin typeface="Poppins" panose="00000500000000000000" pitchFamily="2" charset="0"/>
                <a:cs typeface="Poppins" panose="00000500000000000000" pitchFamily="2" charset="0"/>
              </a:rPr>
              <a:t>AUXILIARY AC &amp; HEAT</a:t>
            </a:r>
          </a:p>
        </p:txBody>
      </p:sp>
      <p:sp>
        <p:nvSpPr>
          <p:cNvPr id="18" name="Rectangle: Rounded Corners 17">
            <a:extLst>
              <a:ext uri="{FF2B5EF4-FFF2-40B4-BE49-F238E27FC236}">
                <a16:creationId xmlns:a16="http://schemas.microsoft.com/office/drawing/2014/main" id="{7F688658-E1A0-8738-AA89-FD966A2B00B1}"/>
              </a:ext>
            </a:extLst>
          </p:cNvPr>
          <p:cNvSpPr/>
          <p:nvPr/>
        </p:nvSpPr>
        <p:spPr>
          <a:xfrm>
            <a:off x="9745846" y="4891894"/>
            <a:ext cx="964604" cy="96460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pic>
        <p:nvPicPr>
          <p:cNvPr id="34" name="Picture 33" descr="Shape&#10;&#10;Description automatically generated">
            <a:extLst>
              <a:ext uri="{FF2B5EF4-FFF2-40B4-BE49-F238E27FC236}">
                <a16:creationId xmlns:a16="http://schemas.microsoft.com/office/drawing/2014/main" id="{4C3E0F3E-F8BD-CC77-3171-F930F28621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78551" y="1118627"/>
            <a:ext cx="699194" cy="506865"/>
          </a:xfrm>
          <a:prstGeom prst="rect">
            <a:avLst/>
          </a:prstGeom>
        </p:spPr>
      </p:pic>
      <p:pic>
        <p:nvPicPr>
          <p:cNvPr id="36" name="Picture 35" descr="Icon&#10;&#10;Description automatically generated">
            <a:extLst>
              <a:ext uri="{FF2B5EF4-FFF2-40B4-BE49-F238E27FC236}">
                <a16:creationId xmlns:a16="http://schemas.microsoft.com/office/drawing/2014/main" id="{A5B58C50-F7FC-B281-B3E1-81F2B078CF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91331" y="3042764"/>
            <a:ext cx="673634" cy="674030"/>
          </a:xfrm>
          <a:prstGeom prst="rect">
            <a:avLst/>
          </a:prstGeom>
        </p:spPr>
      </p:pic>
      <p:pic>
        <p:nvPicPr>
          <p:cNvPr id="38" name="Picture 37" descr="Icon&#10;&#10;Description automatically generated">
            <a:extLst>
              <a:ext uri="{FF2B5EF4-FFF2-40B4-BE49-F238E27FC236}">
                <a16:creationId xmlns:a16="http://schemas.microsoft.com/office/drawing/2014/main" id="{4D6BDD6E-1A12-517F-ED97-D24B2482DC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84536" y="5215472"/>
            <a:ext cx="687225" cy="504087"/>
          </a:xfrm>
          <a:prstGeom prst="rect">
            <a:avLst/>
          </a:prstGeom>
        </p:spPr>
      </p:pic>
      <p:pic>
        <p:nvPicPr>
          <p:cNvPr id="39" name="Picture 38">
            <a:extLst>
              <a:ext uri="{FF2B5EF4-FFF2-40B4-BE49-F238E27FC236}">
                <a16:creationId xmlns:a16="http://schemas.microsoft.com/office/drawing/2014/main" id="{20C01DF1-E635-AA6B-687F-B8C6FBD39CD4}"/>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44000" y="1351987"/>
            <a:ext cx="3721477" cy="1273477"/>
          </a:xfrm>
          <a:prstGeom prst="rect">
            <a:avLst/>
          </a:prstGeom>
          <a:noFill/>
        </p:spPr>
      </p:pic>
    </p:spTree>
    <p:extLst>
      <p:ext uri="{BB962C8B-B14F-4D97-AF65-F5344CB8AC3E}">
        <p14:creationId xmlns:p14="http://schemas.microsoft.com/office/powerpoint/2010/main" val="2216444986"/>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 name="Google Shape;351;p60">
            <a:extLst>
              <a:ext uri="{FF2B5EF4-FFF2-40B4-BE49-F238E27FC236}">
                <a16:creationId xmlns:a16="http://schemas.microsoft.com/office/drawing/2014/main" id="{041C83E6-3CD8-DFC7-6336-0F3B8C38609B}"/>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7" name="Rectangle 6">
            <a:extLst>
              <a:ext uri="{FF2B5EF4-FFF2-40B4-BE49-F238E27FC236}">
                <a16:creationId xmlns:a16="http://schemas.microsoft.com/office/drawing/2014/main" id="{9248F808-A81A-4364-471B-95FCAE447E21}"/>
              </a:ext>
            </a:extLst>
          </p:cNvPr>
          <p:cNvSpPr/>
          <p:nvPr/>
        </p:nvSpPr>
        <p:spPr>
          <a:xfrm>
            <a:off x="-333955" y="2158779"/>
            <a:ext cx="7927451" cy="4699221"/>
          </a:xfrm>
          <a:prstGeom prst="rect">
            <a:avLst/>
          </a:prstGeom>
          <a:solidFill>
            <a:srgbClr val="0B5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53AE574-B7C8-4861-A27F-32E2471F2F6D}"/>
              </a:ext>
            </a:extLst>
          </p:cNvPr>
          <p:cNvSpPr txBox="1"/>
          <p:nvPr/>
        </p:nvSpPr>
        <p:spPr>
          <a:xfrm>
            <a:off x="963039" y="2880487"/>
            <a:ext cx="2654290" cy="261610"/>
          </a:xfrm>
          <a:prstGeom prst="rect">
            <a:avLst/>
          </a:prstGeom>
          <a:noFill/>
        </p:spPr>
        <p:txBody>
          <a:bodyPr wrap="square" rtlCol="0">
            <a:spAutoFit/>
          </a:bodyPr>
          <a:lstStyle/>
          <a:p>
            <a:pPr algn="ctr" defTabSz="228554"/>
            <a:r>
              <a:rPr lang="en-US" sz="1100" b="1" spc="100" dirty="0">
                <a:solidFill>
                  <a:srgbClr val="FFFFFF"/>
                </a:solidFill>
                <a:latin typeface="Arial Nova" panose="020B0504020202020204" pitchFamily="34" charset="0"/>
                <a:cs typeface="Poppins" panose="00000500000000000000" pitchFamily="2" charset="0"/>
              </a:rPr>
              <a:t>HOST VEHICLE BATTERY LEVEL </a:t>
            </a:r>
          </a:p>
        </p:txBody>
      </p:sp>
      <p:sp>
        <p:nvSpPr>
          <p:cNvPr id="9" name="TextBox 8">
            <a:extLst>
              <a:ext uri="{FF2B5EF4-FFF2-40B4-BE49-F238E27FC236}">
                <a16:creationId xmlns:a16="http://schemas.microsoft.com/office/drawing/2014/main" id="{8471F09B-2D6E-673B-0E3E-B3FAEAEDE127}"/>
              </a:ext>
            </a:extLst>
          </p:cNvPr>
          <p:cNvSpPr txBox="1"/>
          <p:nvPr/>
        </p:nvSpPr>
        <p:spPr>
          <a:xfrm>
            <a:off x="963039" y="3819906"/>
            <a:ext cx="2654290" cy="600164"/>
          </a:xfrm>
          <a:prstGeom prst="rect">
            <a:avLst/>
          </a:prstGeom>
          <a:noFill/>
        </p:spPr>
        <p:txBody>
          <a:bodyPr wrap="square" rtlCol="0">
            <a:spAutoFit/>
          </a:bodyPr>
          <a:lstStyle/>
          <a:p>
            <a:pPr algn="ctr" defTabSz="228554"/>
            <a:r>
              <a:rPr lang="en-US" sz="1100" b="1" spc="100" dirty="0">
                <a:solidFill>
                  <a:srgbClr val="FFFFFF"/>
                </a:solidFill>
                <a:latin typeface="Arial Nova" panose="020B0504020202020204" pitchFamily="34" charset="0"/>
                <a:cs typeface="Poppins" panose="00000500000000000000" pitchFamily="2" charset="0"/>
              </a:rPr>
              <a:t>STATE OF CHARGE  OF AUXILIARY BATTERY – </a:t>
            </a:r>
          </a:p>
          <a:p>
            <a:pPr algn="ctr" defTabSz="228554"/>
            <a:r>
              <a:rPr lang="en-US" sz="1100" b="1" spc="100" dirty="0">
                <a:solidFill>
                  <a:srgbClr val="FFFFFF"/>
                </a:solidFill>
                <a:latin typeface="Arial Nova" panose="020B0504020202020204" pitchFamily="34" charset="0"/>
                <a:cs typeface="Poppins" panose="00000500000000000000" pitchFamily="2" charset="0"/>
              </a:rPr>
              <a:t>I.E. ELiMENT</a:t>
            </a:r>
            <a:r>
              <a:rPr lang="en-US" sz="1100" b="1" spc="100" baseline="30000" dirty="0">
                <a:solidFill>
                  <a:srgbClr val="FFFFFF"/>
                </a:solidFill>
                <a:latin typeface="Arial Nova" panose="020B0504020202020204" pitchFamily="34" charset="0"/>
                <a:cs typeface="Poppins" panose="00000500000000000000" pitchFamily="2" charset="0"/>
              </a:rPr>
              <a:t>™</a:t>
            </a:r>
            <a:r>
              <a:rPr lang="en-US" sz="1100" b="1" spc="100" dirty="0">
                <a:solidFill>
                  <a:srgbClr val="FFFFFF"/>
                </a:solidFill>
                <a:latin typeface="Arial Nova" panose="020B0504020202020204" pitchFamily="34" charset="0"/>
                <a:cs typeface="Poppins" panose="00000500000000000000" pitchFamily="2" charset="0"/>
              </a:rPr>
              <a:t> BATTERY </a:t>
            </a:r>
          </a:p>
        </p:txBody>
      </p:sp>
      <p:sp>
        <p:nvSpPr>
          <p:cNvPr id="13" name="TextBox 12">
            <a:extLst>
              <a:ext uri="{FF2B5EF4-FFF2-40B4-BE49-F238E27FC236}">
                <a16:creationId xmlns:a16="http://schemas.microsoft.com/office/drawing/2014/main" id="{3E2C4CEE-8215-BFDA-60C0-FE875890E1C5}"/>
              </a:ext>
            </a:extLst>
          </p:cNvPr>
          <p:cNvSpPr txBox="1"/>
          <p:nvPr/>
        </p:nvSpPr>
        <p:spPr>
          <a:xfrm>
            <a:off x="963039" y="5238120"/>
            <a:ext cx="2654290" cy="261610"/>
          </a:xfrm>
          <a:prstGeom prst="rect">
            <a:avLst/>
          </a:prstGeom>
          <a:noFill/>
        </p:spPr>
        <p:txBody>
          <a:bodyPr wrap="square" rtlCol="0">
            <a:spAutoFit/>
          </a:bodyPr>
          <a:lstStyle/>
          <a:p>
            <a:pPr algn="ctr" defTabSz="228554"/>
            <a:r>
              <a:rPr lang="en-US" sz="1100" b="1" spc="100" dirty="0">
                <a:solidFill>
                  <a:srgbClr val="FFFFFF"/>
                </a:solidFill>
                <a:latin typeface="Arial Nova" panose="020B0504020202020204" pitchFamily="34" charset="0"/>
                <a:cs typeface="Poppins" panose="00000500000000000000" pitchFamily="2" charset="0"/>
              </a:rPr>
              <a:t>OTHER CUSTOM INPUTS</a:t>
            </a:r>
          </a:p>
        </p:txBody>
      </p:sp>
      <p:sp>
        <p:nvSpPr>
          <p:cNvPr id="228" name="TextBox 227">
            <a:extLst>
              <a:ext uri="{FF2B5EF4-FFF2-40B4-BE49-F238E27FC236}">
                <a16:creationId xmlns:a16="http://schemas.microsoft.com/office/drawing/2014/main" id="{0FC4D080-CE40-4DDB-945A-8D07E0F0477F}"/>
              </a:ext>
            </a:extLst>
          </p:cNvPr>
          <p:cNvSpPr txBox="1"/>
          <p:nvPr/>
        </p:nvSpPr>
        <p:spPr>
          <a:xfrm>
            <a:off x="993108" y="757694"/>
            <a:ext cx="4511626" cy="584775"/>
          </a:xfrm>
          <a:prstGeom prst="rect">
            <a:avLst/>
          </a:prstGeom>
          <a:noFill/>
        </p:spPr>
        <p:txBody>
          <a:bodyPr wrap="square" rtlCol="0">
            <a:spAutoFit/>
          </a:bodyPr>
          <a:lstStyle/>
          <a:p>
            <a:pPr defTabSz="228554"/>
            <a:r>
              <a:rPr lang="en-US" sz="1600" b="1" spc="100" dirty="0">
                <a:solidFill>
                  <a:srgbClr val="0B5394"/>
                </a:solidFill>
                <a:latin typeface="Arial Nova" panose="020B0504020202020204" pitchFamily="34" charset="0"/>
                <a:cs typeface="Poppins" panose="00000500000000000000" pitchFamily="2" charset="0"/>
              </a:rPr>
              <a:t>What triggers the EPEQ</a:t>
            </a:r>
            <a:r>
              <a:rPr lang="en-US" sz="1600" b="1" spc="100" baseline="30000" dirty="0">
                <a:solidFill>
                  <a:srgbClr val="0B5394"/>
                </a:solidFill>
                <a:latin typeface="Arial Nova" panose="020B0504020202020204" pitchFamily="34" charset="0"/>
                <a:cs typeface="Poppins" panose="00000500000000000000" pitchFamily="2" charset="0"/>
              </a:rPr>
              <a:t>®</a:t>
            </a:r>
            <a:r>
              <a:rPr lang="en-US" sz="1600" b="1" spc="100" dirty="0">
                <a:solidFill>
                  <a:srgbClr val="0B5394"/>
                </a:solidFill>
                <a:latin typeface="Arial Nova" panose="020B0504020202020204" pitchFamily="34" charset="0"/>
                <a:cs typeface="Poppins" panose="00000500000000000000" pitchFamily="2" charset="0"/>
              </a:rPr>
              <a:t> Idle Management System to restart?</a:t>
            </a:r>
          </a:p>
        </p:txBody>
      </p:sp>
      <p:pic>
        <p:nvPicPr>
          <p:cNvPr id="6" name="Picture Placeholder 5">
            <a:extLst>
              <a:ext uri="{FF2B5EF4-FFF2-40B4-BE49-F238E27FC236}">
                <a16:creationId xmlns:a16="http://schemas.microsoft.com/office/drawing/2014/main" id="{DA806B2E-193B-DC6F-D333-9BB45DCB2908}"/>
              </a:ext>
            </a:extLst>
          </p:cNvPr>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a:ext>
            </a:extLst>
          </a:blip>
          <a:srcRect l="-4126" t="-66277" r="-9655" b="-30776"/>
          <a:stretch/>
        </p:blipFill>
        <p:spPr>
          <a:xfrm>
            <a:off x="3959241" y="-1296707"/>
            <a:ext cx="8344078" cy="8154707"/>
          </a:xfrm>
          <a:prstGeom prst="rect">
            <a:avLst/>
          </a:prstGeom>
        </p:spPr>
      </p:pic>
    </p:spTree>
    <p:extLst>
      <p:ext uri="{BB962C8B-B14F-4D97-AF65-F5344CB8AC3E}">
        <p14:creationId xmlns:p14="http://schemas.microsoft.com/office/powerpoint/2010/main" val="89570306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 name="Google Shape;351;p60">
            <a:extLst>
              <a:ext uri="{FF2B5EF4-FFF2-40B4-BE49-F238E27FC236}">
                <a16:creationId xmlns:a16="http://schemas.microsoft.com/office/drawing/2014/main" id="{F8E58083-68D7-DC62-0FCB-1637BB0E3429}"/>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2" name="Rectangle: Rounded Corners 1">
            <a:extLst>
              <a:ext uri="{FF2B5EF4-FFF2-40B4-BE49-F238E27FC236}">
                <a16:creationId xmlns:a16="http://schemas.microsoft.com/office/drawing/2014/main" id="{383B37C1-4420-4992-887B-20D5AA92A1F3}"/>
              </a:ext>
            </a:extLst>
          </p:cNvPr>
          <p:cNvSpPr/>
          <p:nvPr/>
        </p:nvSpPr>
        <p:spPr>
          <a:xfrm>
            <a:off x="432335" y="341907"/>
            <a:ext cx="11205700" cy="3962192"/>
          </a:xfrm>
          <a:prstGeom prst="roundRect">
            <a:avLst>
              <a:gd name="adj" fmla="val 0"/>
            </a:avLst>
          </a:prstGeom>
          <a:solidFill>
            <a:srgbClr val="0B5394"/>
          </a:solidFill>
          <a:ln w="9525" cap="flat">
            <a:noFill/>
            <a:prstDash val="solid"/>
            <a:miter/>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228554"/>
            <a:endParaRPr lang="en-ID" dirty="0">
              <a:solidFill>
                <a:srgbClr val="3D3D3D"/>
              </a:solidFill>
              <a:latin typeface="Calibri" panose="020F0502020204030204"/>
            </a:endParaRPr>
          </a:p>
        </p:txBody>
      </p:sp>
      <p:graphicFrame>
        <p:nvGraphicFramePr>
          <p:cNvPr id="18" name="Chart 17">
            <a:extLst>
              <a:ext uri="{FF2B5EF4-FFF2-40B4-BE49-F238E27FC236}">
                <a16:creationId xmlns:a16="http://schemas.microsoft.com/office/drawing/2014/main" id="{D1FD3980-66AD-43CD-9E09-A855A6FB340D}"/>
              </a:ext>
            </a:extLst>
          </p:cNvPr>
          <p:cNvGraphicFramePr/>
          <p:nvPr>
            <p:extLst>
              <p:ext uri="{D42A27DB-BD31-4B8C-83A1-F6EECF244321}">
                <p14:modId xmlns:p14="http://schemas.microsoft.com/office/powerpoint/2010/main" val="2268010459"/>
              </p:ext>
            </p:extLst>
          </p:nvPr>
        </p:nvGraphicFramePr>
        <p:xfrm>
          <a:off x="1133268" y="657586"/>
          <a:ext cx="10314292" cy="3402667"/>
        </p:xfrm>
        <a:graphic>
          <a:graphicData uri="http://schemas.openxmlformats.org/drawingml/2006/chart">
            <c:chart xmlns:c="http://schemas.openxmlformats.org/drawingml/2006/chart" xmlns:r="http://schemas.openxmlformats.org/officeDocument/2006/relationships" r:id="rId4"/>
          </a:graphicData>
        </a:graphic>
      </p:graphicFrame>
      <p:sp>
        <p:nvSpPr>
          <p:cNvPr id="85" name="Rectangle 84">
            <a:extLst>
              <a:ext uri="{FF2B5EF4-FFF2-40B4-BE49-F238E27FC236}">
                <a16:creationId xmlns:a16="http://schemas.microsoft.com/office/drawing/2014/main" id="{1EDA2D96-12B0-4762-97C8-DAC874D9741A}"/>
              </a:ext>
            </a:extLst>
          </p:cNvPr>
          <p:cNvSpPr/>
          <p:nvPr/>
        </p:nvSpPr>
        <p:spPr>
          <a:xfrm>
            <a:off x="469432" y="4567633"/>
            <a:ext cx="5263457" cy="464230"/>
          </a:xfrm>
          <a:prstGeom prst="rect">
            <a:avLst/>
          </a:prstGeom>
        </p:spPr>
        <p:txBody>
          <a:bodyPr wrap="square">
            <a:spAutoFit/>
          </a:bodyPr>
          <a:lstStyle/>
          <a:p>
            <a:pPr defTabSz="228554">
              <a:lnSpc>
                <a:spcPct val="130000"/>
              </a:lnSpc>
            </a:pPr>
            <a:r>
              <a:rPr lang="en-US" sz="2000" dirty="0">
                <a:solidFill>
                  <a:srgbClr val="0B5394"/>
                </a:solidFill>
                <a:latin typeface="Arial Nova" panose="020B0504020202020204" pitchFamily="34" charset="0"/>
                <a:cs typeface="Poppins" panose="00000500000000000000" pitchFamily="2" charset="0"/>
              </a:rPr>
              <a:t>One hour of idle time is equivalent to: </a:t>
            </a:r>
          </a:p>
        </p:txBody>
      </p:sp>
      <p:sp>
        <p:nvSpPr>
          <p:cNvPr id="86" name="TextBox 85">
            <a:extLst>
              <a:ext uri="{FF2B5EF4-FFF2-40B4-BE49-F238E27FC236}">
                <a16:creationId xmlns:a16="http://schemas.microsoft.com/office/drawing/2014/main" id="{B8C15C45-108F-44F8-9096-7F95E7C83A9B}"/>
              </a:ext>
            </a:extLst>
          </p:cNvPr>
          <p:cNvSpPr txBox="1"/>
          <p:nvPr/>
        </p:nvSpPr>
        <p:spPr>
          <a:xfrm>
            <a:off x="432335" y="4895639"/>
            <a:ext cx="7662862" cy="1161344"/>
          </a:xfrm>
          <a:prstGeom prst="rect">
            <a:avLst/>
          </a:prstGeom>
          <a:noFill/>
        </p:spPr>
        <p:txBody>
          <a:bodyPr wrap="square" rtlCol="0">
            <a:spAutoFit/>
          </a:bodyPr>
          <a:lstStyle/>
          <a:p>
            <a:pPr defTabSz="228554">
              <a:lnSpc>
                <a:spcPct val="130000"/>
              </a:lnSpc>
            </a:pPr>
            <a:r>
              <a:rPr lang="en-US" sz="5749" b="1" dirty="0">
                <a:solidFill>
                  <a:srgbClr val="0B5394"/>
                </a:solidFill>
                <a:latin typeface="Arial Nova" panose="020B0504020202020204" pitchFamily="34" charset="0"/>
                <a:cs typeface="Poppins" panose="00000500000000000000" pitchFamily="2" charset="0"/>
              </a:rPr>
              <a:t>30 miles of driving</a:t>
            </a:r>
          </a:p>
        </p:txBody>
      </p:sp>
      <p:cxnSp>
        <p:nvCxnSpPr>
          <p:cNvPr id="4" name="Straight Connector 3">
            <a:extLst>
              <a:ext uri="{FF2B5EF4-FFF2-40B4-BE49-F238E27FC236}">
                <a16:creationId xmlns:a16="http://schemas.microsoft.com/office/drawing/2014/main" id="{2EDACFC0-C3AA-B697-2B81-F7718B5A6378}"/>
              </a:ext>
            </a:extLst>
          </p:cNvPr>
          <p:cNvCxnSpPr>
            <a:cxnSpLocks/>
            <a:stCxn id="44" idx="1"/>
            <a:endCxn id="38" idx="3"/>
          </p:cNvCxnSpPr>
          <p:nvPr/>
        </p:nvCxnSpPr>
        <p:spPr>
          <a:xfrm flipV="1">
            <a:off x="1414652" y="793270"/>
            <a:ext cx="9567593" cy="3089185"/>
          </a:xfrm>
          <a:prstGeom prst="line">
            <a:avLst/>
          </a:prstGeom>
          <a:ln w="76200">
            <a:solidFill>
              <a:schemeClr val="bg1"/>
            </a:solidFill>
          </a:ln>
          <a:effectLst>
            <a:outerShdw blurRad="228600" dist="101600" dir="48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C176C3A4-FF55-4237-80F3-5B67B66AE858}"/>
              </a:ext>
            </a:extLst>
          </p:cNvPr>
          <p:cNvSpPr/>
          <p:nvPr/>
        </p:nvSpPr>
        <p:spPr>
          <a:xfrm>
            <a:off x="10883804" y="748423"/>
            <a:ext cx="86080" cy="86080"/>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2000">
              <a:solidFill>
                <a:srgbClr val="FFFFFF"/>
              </a:solidFill>
              <a:latin typeface="dt-business-03" panose="02000509000000000000" pitchFamily="49" charset="0"/>
            </a:endParaRPr>
          </a:p>
        </p:txBody>
      </p:sp>
      <p:sp>
        <p:nvSpPr>
          <p:cNvPr id="37" name="Rectangle: Rounded Corners 36">
            <a:extLst>
              <a:ext uri="{FF2B5EF4-FFF2-40B4-BE49-F238E27FC236}">
                <a16:creationId xmlns:a16="http://schemas.microsoft.com/office/drawing/2014/main" id="{B02F4A59-FD13-401D-852B-265C7FCC01FB}"/>
              </a:ext>
            </a:extLst>
          </p:cNvPr>
          <p:cNvSpPr/>
          <p:nvPr/>
        </p:nvSpPr>
        <p:spPr>
          <a:xfrm>
            <a:off x="10786587" y="657587"/>
            <a:ext cx="272176" cy="271367"/>
          </a:xfrm>
          <a:prstGeom prst="roundRect">
            <a:avLst>
              <a:gd name="adj" fmla="val 50000"/>
            </a:avLst>
          </a:prstGeom>
          <a:solidFill>
            <a:schemeClr val="bg1"/>
          </a:solidFill>
          <a:ln>
            <a:noFill/>
          </a:ln>
          <a:effectLst>
            <a:outerShdw blurRad="254000" sx="102000" sy="102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srgbClr val="FFFFFF"/>
              </a:solidFill>
              <a:latin typeface="Calibri" panose="020F0502020204030204"/>
            </a:endParaRPr>
          </a:p>
        </p:txBody>
      </p:sp>
      <p:sp>
        <p:nvSpPr>
          <p:cNvPr id="38" name="Rectangle: Rounded Corners 37">
            <a:extLst>
              <a:ext uri="{FF2B5EF4-FFF2-40B4-BE49-F238E27FC236}">
                <a16:creationId xmlns:a16="http://schemas.microsoft.com/office/drawing/2014/main" id="{166206ED-9772-4B2D-BAA8-18033E617205}"/>
              </a:ext>
            </a:extLst>
          </p:cNvPr>
          <p:cNvSpPr/>
          <p:nvPr/>
        </p:nvSpPr>
        <p:spPr>
          <a:xfrm>
            <a:off x="10863105" y="733877"/>
            <a:ext cx="119140" cy="118786"/>
          </a:xfrm>
          <a:prstGeom prst="roundRect">
            <a:avLst>
              <a:gd name="adj" fmla="val 50000"/>
            </a:avLst>
          </a:prstGeom>
          <a:solidFill>
            <a:schemeClr val="accent4"/>
          </a:solidFill>
          <a:ln>
            <a:noFill/>
          </a:ln>
          <a:effectLst>
            <a:outerShdw blurRad="254000" sx="102000" sy="102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srgbClr val="FFFFFF"/>
              </a:solidFill>
              <a:latin typeface="Calibri" panose="020F0502020204030204"/>
            </a:endParaRPr>
          </a:p>
        </p:txBody>
      </p:sp>
      <p:sp>
        <p:nvSpPr>
          <p:cNvPr id="46" name="Oval 45">
            <a:extLst>
              <a:ext uri="{FF2B5EF4-FFF2-40B4-BE49-F238E27FC236}">
                <a16:creationId xmlns:a16="http://schemas.microsoft.com/office/drawing/2014/main" id="{26A85457-BA99-4B27-8136-2A52C5E641ED}"/>
              </a:ext>
            </a:extLst>
          </p:cNvPr>
          <p:cNvSpPr/>
          <p:nvPr/>
        </p:nvSpPr>
        <p:spPr>
          <a:xfrm>
            <a:off x="1439719" y="3839416"/>
            <a:ext cx="86080" cy="86080"/>
          </a:xfrm>
          <a:prstGeom prst="ellipse">
            <a:avLst/>
          </a:prstGeom>
          <a:solidFill>
            <a:schemeClr val="tx1"/>
          </a:solidFill>
          <a:ln w="88900">
            <a:solidFill>
              <a:schemeClr val="tx1">
                <a:lumMod val="75000"/>
                <a:lumOff val="2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2000">
              <a:solidFill>
                <a:srgbClr val="FFFFFF"/>
              </a:solidFill>
              <a:latin typeface="dt-business-03" panose="02000509000000000000" pitchFamily="49" charset="0"/>
            </a:endParaRPr>
          </a:p>
        </p:txBody>
      </p:sp>
      <p:sp>
        <p:nvSpPr>
          <p:cNvPr id="43" name="Rectangle: Rounded Corners 42">
            <a:extLst>
              <a:ext uri="{FF2B5EF4-FFF2-40B4-BE49-F238E27FC236}">
                <a16:creationId xmlns:a16="http://schemas.microsoft.com/office/drawing/2014/main" id="{FB923F8D-1761-4C67-917A-1D1AE0CBBBCE}"/>
              </a:ext>
            </a:extLst>
          </p:cNvPr>
          <p:cNvSpPr/>
          <p:nvPr/>
        </p:nvSpPr>
        <p:spPr>
          <a:xfrm>
            <a:off x="1338134" y="3746772"/>
            <a:ext cx="272176" cy="271367"/>
          </a:xfrm>
          <a:prstGeom prst="roundRect">
            <a:avLst>
              <a:gd name="adj" fmla="val 50000"/>
            </a:avLst>
          </a:prstGeom>
          <a:solidFill>
            <a:schemeClr val="bg1"/>
          </a:solidFill>
          <a:ln>
            <a:noFill/>
          </a:ln>
          <a:effectLst>
            <a:outerShdw blurRad="254000" sx="102000" sy="102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srgbClr val="FFFFFF"/>
              </a:solidFill>
              <a:latin typeface="Calibri" panose="020F0502020204030204"/>
            </a:endParaRPr>
          </a:p>
        </p:txBody>
      </p:sp>
      <p:sp>
        <p:nvSpPr>
          <p:cNvPr id="44" name="Rectangle: Rounded Corners 43">
            <a:extLst>
              <a:ext uri="{FF2B5EF4-FFF2-40B4-BE49-F238E27FC236}">
                <a16:creationId xmlns:a16="http://schemas.microsoft.com/office/drawing/2014/main" id="{7BDDC8A8-06AC-4285-B192-D43B3379614B}"/>
              </a:ext>
            </a:extLst>
          </p:cNvPr>
          <p:cNvSpPr/>
          <p:nvPr/>
        </p:nvSpPr>
        <p:spPr>
          <a:xfrm>
            <a:off x="1414652" y="3823062"/>
            <a:ext cx="119140" cy="118786"/>
          </a:xfrm>
          <a:prstGeom prst="roundRect">
            <a:avLst>
              <a:gd name="adj" fmla="val 50000"/>
            </a:avLst>
          </a:prstGeom>
          <a:solidFill>
            <a:schemeClr val="accent3"/>
          </a:solidFill>
          <a:ln>
            <a:noFill/>
          </a:ln>
          <a:effectLst>
            <a:outerShdw blurRad="254000" sx="102000" sy="102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srgbClr val="FFFFFF"/>
              </a:solidFill>
              <a:latin typeface="Calibri" panose="020F0502020204030204"/>
            </a:endParaRPr>
          </a:p>
        </p:txBody>
      </p:sp>
      <p:sp>
        <p:nvSpPr>
          <p:cNvPr id="16" name="Rectangle 15">
            <a:extLst>
              <a:ext uri="{FF2B5EF4-FFF2-40B4-BE49-F238E27FC236}">
                <a16:creationId xmlns:a16="http://schemas.microsoft.com/office/drawing/2014/main" id="{94BBB1FD-4930-F078-280F-F0D6A1242F72}"/>
              </a:ext>
            </a:extLst>
          </p:cNvPr>
          <p:cNvSpPr/>
          <p:nvPr/>
        </p:nvSpPr>
        <p:spPr>
          <a:xfrm>
            <a:off x="469433" y="5968299"/>
            <a:ext cx="4860554" cy="464230"/>
          </a:xfrm>
          <a:prstGeom prst="rect">
            <a:avLst/>
          </a:prstGeom>
        </p:spPr>
        <p:txBody>
          <a:bodyPr wrap="square">
            <a:spAutoFit/>
          </a:bodyPr>
          <a:lstStyle/>
          <a:p>
            <a:pPr defTabSz="228554">
              <a:lnSpc>
                <a:spcPct val="130000"/>
              </a:lnSpc>
            </a:pPr>
            <a:r>
              <a:rPr lang="en-US" sz="2000" dirty="0">
                <a:solidFill>
                  <a:srgbClr val="00539A"/>
                </a:solidFill>
                <a:latin typeface="Arial Nova" panose="020B0504020202020204" pitchFamily="34" charset="0"/>
                <a:cs typeface="Poppins" panose="00000500000000000000" pitchFamily="2" charset="0"/>
              </a:rPr>
              <a:t>These are known as “ghost miles”.</a:t>
            </a:r>
          </a:p>
        </p:txBody>
      </p:sp>
      <p:sp>
        <p:nvSpPr>
          <p:cNvPr id="55" name="TextBox 54">
            <a:extLst>
              <a:ext uri="{FF2B5EF4-FFF2-40B4-BE49-F238E27FC236}">
                <a16:creationId xmlns:a16="http://schemas.microsoft.com/office/drawing/2014/main" id="{9B7122C0-E321-2F9C-F8DB-EBD15F614220}"/>
              </a:ext>
            </a:extLst>
          </p:cNvPr>
          <p:cNvSpPr txBox="1"/>
          <p:nvPr/>
        </p:nvSpPr>
        <p:spPr>
          <a:xfrm>
            <a:off x="6014021" y="4050588"/>
            <a:ext cx="847994" cy="259686"/>
          </a:xfrm>
          <a:prstGeom prst="rect">
            <a:avLst/>
          </a:prstGeom>
          <a:noFill/>
        </p:spPr>
        <p:txBody>
          <a:bodyPr wrap="square">
            <a:spAutoFit/>
          </a:bodyPr>
          <a:lstStyle/>
          <a:p>
            <a:pPr defTabSz="228554">
              <a:lnSpc>
                <a:spcPct val="130000"/>
              </a:lnSpc>
            </a:pPr>
            <a:r>
              <a:rPr lang="en-US" sz="900" dirty="0">
                <a:solidFill>
                  <a:schemeClr val="bg1"/>
                </a:solidFill>
                <a:latin typeface="Poppins" panose="00000500000000000000" pitchFamily="2" charset="0"/>
                <a:cs typeface="Poppins" panose="00000500000000000000" pitchFamily="2" charset="0"/>
              </a:rPr>
              <a:t>Minutes</a:t>
            </a:r>
          </a:p>
        </p:txBody>
      </p:sp>
      <p:sp>
        <p:nvSpPr>
          <p:cNvPr id="56" name="TextBox 55">
            <a:extLst>
              <a:ext uri="{FF2B5EF4-FFF2-40B4-BE49-F238E27FC236}">
                <a16:creationId xmlns:a16="http://schemas.microsoft.com/office/drawing/2014/main" id="{67D3FE25-72F9-00A1-41EF-0FABA26AF448}"/>
              </a:ext>
            </a:extLst>
          </p:cNvPr>
          <p:cNvSpPr txBox="1"/>
          <p:nvPr/>
        </p:nvSpPr>
        <p:spPr>
          <a:xfrm rot="16200000">
            <a:off x="574220" y="2316205"/>
            <a:ext cx="598392" cy="259686"/>
          </a:xfrm>
          <a:prstGeom prst="rect">
            <a:avLst/>
          </a:prstGeom>
          <a:noFill/>
        </p:spPr>
        <p:txBody>
          <a:bodyPr wrap="square">
            <a:spAutoFit/>
          </a:bodyPr>
          <a:lstStyle/>
          <a:p>
            <a:pPr defTabSz="228554">
              <a:lnSpc>
                <a:spcPct val="130000"/>
              </a:lnSpc>
            </a:pPr>
            <a:r>
              <a:rPr lang="en-US" sz="900" dirty="0">
                <a:solidFill>
                  <a:schemeClr val="bg1"/>
                </a:solidFill>
                <a:latin typeface="Poppins" panose="00000500000000000000" pitchFamily="2" charset="0"/>
                <a:cs typeface="Poppins" panose="00000500000000000000" pitchFamily="2" charset="0"/>
              </a:rPr>
              <a:t>Miles</a:t>
            </a:r>
          </a:p>
        </p:txBody>
      </p:sp>
      <p:sp>
        <p:nvSpPr>
          <p:cNvPr id="3" name="TextBox 2">
            <a:extLst>
              <a:ext uri="{FF2B5EF4-FFF2-40B4-BE49-F238E27FC236}">
                <a16:creationId xmlns:a16="http://schemas.microsoft.com/office/drawing/2014/main" id="{70574A6C-84E0-D4A2-ACBF-0F6B323F22A6}"/>
              </a:ext>
            </a:extLst>
          </p:cNvPr>
          <p:cNvSpPr txBox="1"/>
          <p:nvPr/>
        </p:nvSpPr>
        <p:spPr>
          <a:xfrm>
            <a:off x="469433" y="6498057"/>
            <a:ext cx="6109491" cy="277897"/>
          </a:xfrm>
          <a:prstGeom prst="rect">
            <a:avLst/>
          </a:prstGeom>
          <a:noFill/>
        </p:spPr>
        <p:txBody>
          <a:bodyPr wrap="square">
            <a:spAutoFit/>
          </a:bodyPr>
          <a:lstStyle/>
          <a:p>
            <a:pPr defTabSz="228554">
              <a:lnSpc>
                <a:spcPct val="150000"/>
              </a:lnSpc>
            </a:pPr>
            <a:r>
              <a:rPr lang="en-US" sz="900" dirty="0">
                <a:solidFill>
                  <a:srgbClr val="00539A"/>
                </a:solidFill>
                <a:latin typeface="Open Sans" panose="020B0606030504020204" pitchFamily="34" charset="0"/>
              </a:rPr>
              <a:t>(Source: Clean Cities)</a:t>
            </a:r>
          </a:p>
        </p:txBody>
      </p:sp>
    </p:spTree>
    <p:extLst>
      <p:ext uri="{BB962C8B-B14F-4D97-AF65-F5344CB8AC3E}">
        <p14:creationId xmlns:p14="http://schemas.microsoft.com/office/powerpoint/2010/main" val="935856716"/>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Google Shape;351;p60">
            <a:extLst>
              <a:ext uri="{FF2B5EF4-FFF2-40B4-BE49-F238E27FC236}">
                <a16:creationId xmlns:a16="http://schemas.microsoft.com/office/drawing/2014/main" id="{6270C7C9-1878-68CF-B0C7-E7DBB808FA7E}"/>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14" name="Rectangle 13">
            <a:extLst>
              <a:ext uri="{FF2B5EF4-FFF2-40B4-BE49-F238E27FC236}">
                <a16:creationId xmlns:a16="http://schemas.microsoft.com/office/drawing/2014/main" id="{4335E6B3-E965-4FD3-8AC6-8CE6C07D1AF6}"/>
              </a:ext>
            </a:extLst>
          </p:cNvPr>
          <p:cNvSpPr/>
          <p:nvPr/>
        </p:nvSpPr>
        <p:spPr>
          <a:xfrm>
            <a:off x="5680768" y="447"/>
            <a:ext cx="6511232" cy="6857107"/>
          </a:xfrm>
          <a:prstGeom prst="rect">
            <a:avLst/>
          </a:prstGeom>
          <a:solidFill>
            <a:srgbClr val="0B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a:solidFill>
                <a:srgbClr val="FFFFFF"/>
              </a:solidFill>
              <a:latin typeface="Calibri" panose="020F0502020204030204"/>
            </a:endParaRPr>
          </a:p>
        </p:txBody>
      </p:sp>
      <p:sp>
        <p:nvSpPr>
          <p:cNvPr id="18" name="TextBox 17">
            <a:extLst>
              <a:ext uri="{FF2B5EF4-FFF2-40B4-BE49-F238E27FC236}">
                <a16:creationId xmlns:a16="http://schemas.microsoft.com/office/drawing/2014/main" id="{FD06945B-E374-498F-AE47-59C85E1277DC}"/>
              </a:ext>
            </a:extLst>
          </p:cNvPr>
          <p:cNvSpPr txBox="1"/>
          <p:nvPr/>
        </p:nvSpPr>
        <p:spPr>
          <a:xfrm>
            <a:off x="6096000" y="1730951"/>
            <a:ext cx="6218222" cy="3477234"/>
          </a:xfrm>
          <a:prstGeom prst="rect">
            <a:avLst/>
          </a:prstGeom>
          <a:noFill/>
        </p:spPr>
        <p:txBody>
          <a:bodyPr wrap="square" rtlCol="0">
            <a:spAutoFit/>
          </a:bodyPr>
          <a:lstStyle/>
          <a:p>
            <a:pPr defTabSz="228554"/>
            <a:r>
              <a:rPr lang="en-US" sz="4399" b="1" spc="200" dirty="0">
                <a:solidFill>
                  <a:srgbClr val="FFFFFF"/>
                </a:solidFill>
                <a:latin typeface="Arial Nova" panose="020B0504020202020204" pitchFamily="34" charset="0"/>
                <a:cs typeface="Poppins" panose="00000500000000000000" pitchFamily="2" charset="0"/>
              </a:rPr>
              <a:t>EPEQ</a:t>
            </a:r>
            <a:r>
              <a:rPr lang="en-US" sz="4399" b="1" spc="200" baseline="30000" dirty="0">
                <a:solidFill>
                  <a:srgbClr val="FFFFFF"/>
                </a:solidFill>
                <a:latin typeface="Arial Nova" panose="020B0504020202020204" pitchFamily="34" charset="0"/>
                <a:cs typeface="Poppins" panose="00000500000000000000" pitchFamily="2" charset="0"/>
              </a:rPr>
              <a:t>®</a:t>
            </a:r>
            <a:r>
              <a:rPr lang="en-US" sz="4399" b="1" spc="200" dirty="0">
                <a:solidFill>
                  <a:srgbClr val="FFFFFF"/>
                </a:solidFill>
                <a:latin typeface="Arial Nova" panose="020B0504020202020204" pitchFamily="34" charset="0"/>
                <a:cs typeface="Poppins" panose="00000500000000000000" pitchFamily="2" charset="0"/>
              </a:rPr>
              <a:t> IM </a:t>
            </a:r>
          </a:p>
          <a:p>
            <a:pPr defTabSz="228554"/>
            <a:r>
              <a:rPr lang="en-US" sz="4399" b="1" spc="200" dirty="0">
                <a:solidFill>
                  <a:srgbClr val="FFFFFF"/>
                </a:solidFill>
                <a:latin typeface="Arial Nova" panose="020B0504020202020204" pitchFamily="34" charset="0"/>
                <a:cs typeface="Poppins" panose="00000500000000000000" pitchFamily="2" charset="0"/>
              </a:rPr>
              <a:t>IS SCALABLE </a:t>
            </a:r>
          </a:p>
          <a:p>
            <a:pPr defTabSz="228554"/>
            <a:r>
              <a:rPr lang="en-US" sz="4399" b="1" spc="200" dirty="0">
                <a:solidFill>
                  <a:srgbClr val="FFFFFF"/>
                </a:solidFill>
                <a:latin typeface="Arial Nova" panose="020B0504020202020204" pitchFamily="34" charset="0"/>
                <a:cs typeface="Poppins" panose="00000500000000000000" pitchFamily="2" charset="0"/>
              </a:rPr>
              <a:t>WITH ALL </a:t>
            </a:r>
          </a:p>
          <a:p>
            <a:pPr defTabSz="228554"/>
            <a:r>
              <a:rPr lang="en-US" sz="4399" b="1" spc="200" dirty="0">
                <a:solidFill>
                  <a:srgbClr val="FFFFFF"/>
                </a:solidFill>
                <a:latin typeface="Arial Nova" panose="020B0504020202020204" pitchFamily="34" charset="0"/>
                <a:cs typeface="Poppins" panose="00000500000000000000" pitchFamily="2" charset="0"/>
              </a:rPr>
              <a:t>EPEQ</a:t>
            </a:r>
            <a:r>
              <a:rPr lang="en-US" sz="4399" b="1" spc="200" baseline="30000" dirty="0">
                <a:solidFill>
                  <a:srgbClr val="FFFFFF"/>
                </a:solidFill>
                <a:latin typeface="Arial Nova" panose="020B0504020202020204" pitchFamily="34" charset="0"/>
                <a:cs typeface="Poppins" panose="00000500000000000000" pitchFamily="2" charset="0"/>
              </a:rPr>
              <a:t>®</a:t>
            </a:r>
            <a:r>
              <a:rPr lang="en-US" sz="4399" b="1" spc="200" dirty="0">
                <a:solidFill>
                  <a:srgbClr val="FFFFFF"/>
                </a:solidFill>
                <a:latin typeface="Arial Nova" panose="020B0504020202020204" pitchFamily="34" charset="0"/>
                <a:cs typeface="Poppins" panose="00000500000000000000" pitchFamily="2" charset="0"/>
              </a:rPr>
              <a:t> </a:t>
            </a:r>
          </a:p>
          <a:p>
            <a:pPr defTabSz="228554"/>
            <a:r>
              <a:rPr lang="en-US" sz="4399" b="1" spc="200" dirty="0">
                <a:solidFill>
                  <a:srgbClr val="FFFFFF"/>
                </a:solidFill>
                <a:latin typeface="Arial Nova" panose="020B0504020202020204" pitchFamily="34" charset="0"/>
                <a:cs typeface="Poppins" panose="00000500000000000000" pitchFamily="2" charset="0"/>
              </a:rPr>
              <a:t>EQUIPMENT</a:t>
            </a:r>
            <a:endParaRPr lang="en-US" sz="2999" b="1" spc="200" dirty="0">
              <a:solidFill>
                <a:srgbClr val="FFFFFF"/>
              </a:solidFill>
              <a:latin typeface="Arial Nova" panose="020B0504020202020204" pitchFamily="34" charset="0"/>
              <a:cs typeface="Poppins" panose="00000500000000000000" pitchFamily="2" charset="0"/>
            </a:endParaRPr>
          </a:p>
        </p:txBody>
      </p:sp>
      <p:grpSp>
        <p:nvGrpSpPr>
          <p:cNvPr id="37" name="Group 36">
            <a:extLst>
              <a:ext uri="{FF2B5EF4-FFF2-40B4-BE49-F238E27FC236}">
                <a16:creationId xmlns:a16="http://schemas.microsoft.com/office/drawing/2014/main" id="{EFFA0268-4DDC-C26A-06AE-89C2E33E31D3}"/>
              </a:ext>
            </a:extLst>
          </p:cNvPr>
          <p:cNvGrpSpPr/>
          <p:nvPr/>
        </p:nvGrpSpPr>
        <p:grpSpPr>
          <a:xfrm>
            <a:off x="114573" y="889806"/>
            <a:ext cx="5566195" cy="5600005"/>
            <a:chOff x="229175" y="1778950"/>
            <a:chExt cx="11133839" cy="11201468"/>
          </a:xfrm>
        </p:grpSpPr>
        <p:pic>
          <p:nvPicPr>
            <p:cNvPr id="28" name="Picture 27" descr="A picture containing text&#10;&#10;Description automatically generated">
              <a:extLst>
                <a:ext uri="{FF2B5EF4-FFF2-40B4-BE49-F238E27FC236}">
                  <a16:creationId xmlns:a16="http://schemas.microsoft.com/office/drawing/2014/main" id="{6A4B378C-35E4-AE85-1A9F-1CF0E73022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665" y="1806661"/>
              <a:ext cx="3122791" cy="248937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70D4687-1C83-7487-93BB-8164F8B05B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755" r="-11759"/>
            <a:stretch/>
          </p:blipFill>
          <p:spPr>
            <a:xfrm>
              <a:off x="4011048" y="1783046"/>
              <a:ext cx="3149845" cy="2489376"/>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1D7C57B6-432C-D005-E1DA-C10025AD95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840" b="-10478"/>
            <a:stretch/>
          </p:blipFill>
          <p:spPr>
            <a:xfrm>
              <a:off x="8222338" y="1778950"/>
              <a:ext cx="3140676" cy="2517087"/>
            </a:xfrm>
            <a:prstGeom prst="rect">
              <a:avLst/>
            </a:prstGeom>
          </p:spPr>
        </p:pic>
        <p:pic>
          <p:nvPicPr>
            <p:cNvPr id="31" name="Picture 30">
              <a:extLst>
                <a:ext uri="{FF2B5EF4-FFF2-40B4-BE49-F238E27FC236}">
                  <a16:creationId xmlns:a16="http://schemas.microsoft.com/office/drawing/2014/main" id="{CD70AB76-21ED-D41D-9CD0-F6494CA2A5B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73482" y="6141930"/>
              <a:ext cx="2632157" cy="2098261"/>
            </a:xfrm>
            <a:prstGeom prst="rect">
              <a:avLst/>
            </a:prstGeom>
          </p:spPr>
        </p:pic>
        <p:pic>
          <p:nvPicPr>
            <p:cNvPr id="32" name="Picture 31">
              <a:extLst>
                <a:ext uri="{FF2B5EF4-FFF2-40B4-BE49-F238E27FC236}">
                  <a16:creationId xmlns:a16="http://schemas.microsoft.com/office/drawing/2014/main" id="{7EB541C6-B195-39AC-BAD3-544F21D2BD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177" t="-1513" r="-5177"/>
            <a:stretch/>
          </p:blipFill>
          <p:spPr>
            <a:xfrm>
              <a:off x="4238719" y="5946373"/>
              <a:ext cx="3149845" cy="2489376"/>
            </a:xfrm>
            <a:prstGeom prst="rect">
              <a:avLst/>
            </a:prstGeom>
          </p:spPr>
        </p:pic>
        <p:pic>
          <p:nvPicPr>
            <p:cNvPr id="33" name="Picture 32">
              <a:extLst>
                <a:ext uri="{FF2B5EF4-FFF2-40B4-BE49-F238E27FC236}">
                  <a16:creationId xmlns:a16="http://schemas.microsoft.com/office/drawing/2014/main" id="{96BF907C-317A-8849-EB7E-38D714378CA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0514" t="-14636" r="-10514" b="-15098"/>
            <a:stretch/>
          </p:blipFill>
          <p:spPr>
            <a:xfrm>
              <a:off x="7942861" y="6008964"/>
              <a:ext cx="3140676" cy="2517087"/>
            </a:xfrm>
            <a:prstGeom prst="rect">
              <a:avLst/>
            </a:prstGeom>
          </p:spPr>
        </p:pic>
        <p:pic>
          <p:nvPicPr>
            <p:cNvPr id="34" name="Picture 33">
              <a:extLst>
                <a:ext uri="{FF2B5EF4-FFF2-40B4-BE49-F238E27FC236}">
                  <a16:creationId xmlns:a16="http://schemas.microsoft.com/office/drawing/2014/main" id="{AEAEB396-F72B-0C9C-5CD1-3F515D371CB3}"/>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29175" y="10491042"/>
              <a:ext cx="3122791" cy="2489376"/>
            </a:xfrm>
            <a:prstGeom prst="rect">
              <a:avLst/>
            </a:prstGeom>
          </p:spPr>
        </p:pic>
        <p:pic>
          <p:nvPicPr>
            <p:cNvPr id="35" name="Picture 34">
              <a:extLst>
                <a:ext uri="{FF2B5EF4-FFF2-40B4-BE49-F238E27FC236}">
                  <a16:creationId xmlns:a16="http://schemas.microsoft.com/office/drawing/2014/main" id="{822B4C81-51E6-CFEA-1D66-1721CC27C65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5177" t="-378" r="-5177"/>
            <a:stretch/>
          </p:blipFill>
          <p:spPr>
            <a:xfrm>
              <a:off x="4238718" y="10228538"/>
              <a:ext cx="3149845" cy="2489376"/>
            </a:xfrm>
            <a:prstGeom prst="rect">
              <a:avLst/>
            </a:prstGeom>
          </p:spPr>
        </p:pic>
        <p:pic>
          <p:nvPicPr>
            <p:cNvPr id="36" name="Picture 35">
              <a:extLst>
                <a:ext uri="{FF2B5EF4-FFF2-40B4-BE49-F238E27FC236}">
                  <a16:creationId xmlns:a16="http://schemas.microsoft.com/office/drawing/2014/main" id="{1650FD69-6EFB-2CDD-7D4A-C469833FABE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38222" t="-505" r="-15143" b="-608"/>
            <a:stretch/>
          </p:blipFill>
          <p:spPr>
            <a:xfrm>
              <a:off x="8222338" y="10163487"/>
              <a:ext cx="3140676" cy="2517087"/>
            </a:xfrm>
            <a:prstGeom prst="rect">
              <a:avLst/>
            </a:prstGeom>
          </p:spPr>
        </p:pic>
      </p:grpSp>
    </p:spTree>
    <p:extLst>
      <p:ext uri="{BB962C8B-B14F-4D97-AF65-F5344CB8AC3E}">
        <p14:creationId xmlns:p14="http://schemas.microsoft.com/office/powerpoint/2010/main" val="315086606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19"/>
        <p:cNvGrpSpPr/>
        <p:nvPr/>
      </p:nvGrpSpPr>
      <p:grpSpPr>
        <a:xfrm>
          <a:off x="0" y="0"/>
          <a:ext cx="0" cy="0"/>
          <a:chOff x="0" y="0"/>
          <a:chExt cx="0" cy="0"/>
        </a:xfrm>
      </p:grpSpPr>
      <p:pic>
        <p:nvPicPr>
          <p:cNvPr id="320" name="Google Shape;320;p57"/>
          <p:cNvPicPr preferRelativeResize="0"/>
          <p:nvPr/>
        </p:nvPicPr>
        <p:blipFill rotWithShape="1">
          <a:blip r:embed="rId3">
            <a:alphaModFix amt="7000"/>
          </a:blip>
          <a:srcRect/>
          <a:stretch/>
        </p:blipFill>
        <p:spPr>
          <a:xfrm>
            <a:off x="0" y="179832"/>
            <a:ext cx="12192000" cy="6498336"/>
          </a:xfrm>
          <a:prstGeom prst="rect">
            <a:avLst/>
          </a:prstGeom>
          <a:noFill/>
          <a:ln>
            <a:noFill/>
          </a:ln>
        </p:spPr>
      </p:pic>
      <p:sp>
        <p:nvSpPr>
          <p:cNvPr id="321" name="Google Shape;321;p57"/>
          <p:cNvSpPr/>
          <p:nvPr/>
        </p:nvSpPr>
        <p:spPr>
          <a:xfrm>
            <a:off x="3363200" y="1004167"/>
            <a:ext cx="5465600" cy="4777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sp>
        <p:nvSpPr>
          <p:cNvPr id="322" name="Google Shape;322;p57"/>
          <p:cNvSpPr txBox="1">
            <a:spLocks noGrp="1"/>
          </p:cNvSpPr>
          <p:nvPr>
            <p:ph type="ctrTitle"/>
          </p:nvPr>
        </p:nvSpPr>
        <p:spPr>
          <a:xfrm flipH="1">
            <a:off x="3981833" y="2992877"/>
            <a:ext cx="4228333" cy="800179"/>
          </a:xfrm>
          <a:prstGeom prst="rect">
            <a:avLst/>
          </a:prstGeom>
          <a:noFill/>
          <a:ln>
            <a:noFill/>
          </a:ln>
        </p:spPr>
        <p:txBody>
          <a:bodyPr spcFirstLastPara="1" wrap="square" lIns="121900" tIns="121900" rIns="121900" bIns="121900" anchor="b" anchorCtr="0">
            <a:spAutoFit/>
          </a:bodyPr>
          <a:lstStyle/>
          <a:p>
            <a:pPr algn="ctr"/>
            <a:r>
              <a:rPr lang="en-US" sz="3600" b="1" dirty="0">
                <a:solidFill>
                  <a:srgbClr val="FFFFFF"/>
                </a:solidFill>
                <a:latin typeface="Arial Nova" panose="020B0504020202020204" pitchFamily="34" charset="0"/>
                <a:ea typeface="Proxima Nova Semibold"/>
                <a:cs typeface="Proxima Nova Semibold"/>
                <a:sym typeface="Proxima Nova"/>
              </a:rPr>
              <a:t>ABOUT US</a:t>
            </a:r>
            <a:endParaRPr lang="en-US" sz="3600" dirty="0">
              <a:solidFill>
                <a:srgbClr val="FFFFFF"/>
              </a:solidFill>
              <a:latin typeface="Arial Nova" panose="020B0504020202020204" pitchFamily="34" charset="0"/>
              <a:ea typeface="Proxima Nova Semibold"/>
              <a:cs typeface="Proxima Nova Semibold"/>
              <a:sym typeface="Proxima Nova Semibold"/>
            </a:endParaRPr>
          </a:p>
        </p:txBody>
      </p:sp>
      <p:sp>
        <p:nvSpPr>
          <p:cNvPr id="323" name="Google Shape;323;p57"/>
          <p:cNvSpPr txBox="1">
            <a:spLocks noGrp="1"/>
          </p:cNvSpPr>
          <p:nvPr>
            <p:ph type="title" idx="2"/>
          </p:nvPr>
        </p:nvSpPr>
        <p:spPr>
          <a:xfrm flipH="1">
            <a:off x="-1754933" y="3225767"/>
            <a:ext cx="5984400" cy="2163200"/>
          </a:xfrm>
          <a:prstGeom prst="rect">
            <a:avLst/>
          </a:prstGeom>
          <a:noFill/>
          <a:ln>
            <a:noFill/>
          </a:ln>
        </p:spPr>
        <p:txBody>
          <a:bodyPr spcFirstLastPara="1" wrap="square" lIns="121900" tIns="121900" rIns="121900" bIns="121900" anchor="ctr" anchorCtr="0">
            <a:noAutofit/>
          </a:bodyPr>
          <a:lstStyle/>
          <a:p>
            <a:r>
              <a:rPr lang="es" b="1" dirty="0">
                <a:solidFill>
                  <a:srgbClr val="FFFFFF"/>
                </a:solidFill>
                <a:latin typeface="Proxima Nova"/>
                <a:ea typeface="Proxima Nova"/>
                <a:cs typeface="Proxima Nova"/>
                <a:sym typeface="Proxima Nova"/>
              </a:rPr>
              <a:t>01</a:t>
            </a:r>
            <a:endParaRPr b="1" dirty="0">
              <a:solidFill>
                <a:srgbClr val="FFFFFF"/>
              </a:solidFill>
              <a:latin typeface="Proxima Nova"/>
              <a:ea typeface="Proxima Nova"/>
              <a:cs typeface="Proxima Nova"/>
              <a:sym typeface="Proxima Nova"/>
            </a:endParaRP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07"/>
        <p:cNvGrpSpPr/>
        <p:nvPr/>
      </p:nvGrpSpPr>
      <p:grpSpPr>
        <a:xfrm>
          <a:off x="0" y="0"/>
          <a:ext cx="0" cy="0"/>
          <a:chOff x="0" y="0"/>
          <a:chExt cx="0" cy="0"/>
        </a:xfrm>
      </p:grpSpPr>
      <p:pic>
        <p:nvPicPr>
          <p:cNvPr id="2" name="Google Shape;351;p60">
            <a:extLst>
              <a:ext uri="{FF2B5EF4-FFF2-40B4-BE49-F238E27FC236}">
                <a16:creationId xmlns:a16="http://schemas.microsoft.com/office/drawing/2014/main" id="{91F7389C-C0A3-3E65-8A2E-2CDAB79156BA}"/>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24414"/>
            <a:ext cx="12191999" cy="6498336"/>
          </a:xfrm>
          <a:prstGeom prst="rect">
            <a:avLst/>
          </a:prstGeom>
          <a:noFill/>
          <a:ln>
            <a:noFill/>
          </a:ln>
        </p:spPr>
      </p:pic>
      <p:cxnSp>
        <p:nvCxnSpPr>
          <p:cNvPr id="809" name="Google Shape;809;p91"/>
          <p:cNvCxnSpPr/>
          <p:nvPr/>
        </p:nvCxnSpPr>
        <p:spPr>
          <a:xfrm>
            <a:off x="472667" y="6130000"/>
            <a:ext cx="7573600" cy="0"/>
          </a:xfrm>
          <a:prstGeom prst="straightConnector1">
            <a:avLst/>
          </a:prstGeom>
          <a:noFill/>
          <a:ln w="9525" cap="flat" cmpd="sng">
            <a:solidFill>
              <a:srgbClr val="0B5394"/>
            </a:solidFill>
            <a:prstDash val="solid"/>
            <a:round/>
            <a:headEnd type="none" w="sm" len="sm"/>
            <a:tailEnd type="none" w="sm" len="sm"/>
          </a:ln>
        </p:spPr>
      </p:cxnSp>
      <p:sp>
        <p:nvSpPr>
          <p:cNvPr id="810" name="Google Shape;810;p91"/>
          <p:cNvSpPr txBox="1">
            <a:spLocks noGrp="1"/>
          </p:cNvSpPr>
          <p:nvPr>
            <p:ph type="ctrTitle"/>
          </p:nvPr>
        </p:nvSpPr>
        <p:spPr>
          <a:xfrm>
            <a:off x="405432" y="627501"/>
            <a:ext cx="11544113"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Additional EPEQ</a:t>
            </a:r>
            <a:r>
              <a:rPr lang="es" b="1" baseline="30000" dirty="0">
                <a:latin typeface="Arial Nova" panose="020B0504020202020204" pitchFamily="34" charset="0"/>
                <a:ea typeface="Proxima Nova"/>
                <a:cs typeface="Proxima Nova"/>
                <a:sym typeface="Proxima Nova"/>
              </a:rPr>
              <a:t>®</a:t>
            </a:r>
            <a:r>
              <a:rPr lang="es" b="1" dirty="0">
                <a:latin typeface="Arial Nova" panose="020B0504020202020204" pitchFamily="34" charset="0"/>
                <a:ea typeface="Proxima Nova"/>
                <a:cs typeface="Proxima Nova"/>
                <a:sym typeface="Proxima Nova"/>
              </a:rPr>
              <a:t> Options: </a:t>
            </a:r>
            <a:r>
              <a:rPr lang="en-US" b="1" dirty="0">
                <a:effectLst/>
                <a:latin typeface="Arial Nova" panose="020B0504020202020204" pitchFamily="34" charset="0"/>
              </a:rPr>
              <a:t>Lithium-ion Welder – No Cords to Plug In!</a:t>
            </a:r>
            <a:endParaRPr b="1" dirty="0">
              <a:latin typeface="Arial Nova" panose="020B0504020202020204" pitchFamily="34" charset="0"/>
              <a:ea typeface="Proxima Nova"/>
              <a:cs typeface="Proxima Nova"/>
              <a:sym typeface="Proxima Nova"/>
            </a:endParaRPr>
          </a:p>
        </p:txBody>
      </p:sp>
      <p:sp>
        <p:nvSpPr>
          <p:cNvPr id="811" name="Google Shape;811;p91"/>
          <p:cNvSpPr txBox="1">
            <a:spLocks noGrp="1"/>
          </p:cNvSpPr>
          <p:nvPr>
            <p:ph type="subTitle" idx="1"/>
          </p:nvPr>
        </p:nvSpPr>
        <p:spPr>
          <a:xfrm>
            <a:off x="405433" y="3010400"/>
            <a:ext cx="5502800" cy="2953589"/>
          </a:xfrm>
          <a:prstGeom prst="rect">
            <a:avLst/>
          </a:prstGeom>
          <a:noFill/>
          <a:ln>
            <a:noFill/>
          </a:ln>
        </p:spPr>
        <p:txBody>
          <a:bodyPr spcFirstLastPara="1" wrap="square" lIns="121900" tIns="121900" rIns="121900" bIns="121900" anchor="t" anchorCtr="0">
            <a:spAutoFit/>
          </a:bodyPr>
          <a:lstStyle/>
          <a:p>
            <a:pPr marL="0" indent="0" algn="l"/>
            <a:r>
              <a:rPr lang="es" b="1" dirty="0">
                <a:solidFill>
                  <a:srgbClr val="0B5394"/>
                </a:solidFill>
                <a:latin typeface="+mn-lt"/>
                <a:ea typeface="Open Sans"/>
                <a:cs typeface="Open Sans"/>
                <a:sym typeface="Open Sans"/>
              </a:rPr>
              <a:t>EPEQ</a:t>
            </a:r>
            <a:r>
              <a:rPr lang="es" b="1" baseline="30000" dirty="0">
                <a:solidFill>
                  <a:srgbClr val="0B5394"/>
                </a:solidFill>
                <a:latin typeface="+mn-lt"/>
                <a:ea typeface="Open Sans"/>
                <a:cs typeface="Open Sans"/>
                <a:sym typeface="Open Sans"/>
              </a:rPr>
              <a:t>®</a:t>
            </a:r>
            <a:r>
              <a:rPr lang="es" b="1" dirty="0">
                <a:solidFill>
                  <a:srgbClr val="0B5394"/>
                </a:solidFill>
                <a:latin typeface="+mn-lt"/>
                <a:ea typeface="Open Sans"/>
                <a:cs typeface="Open Sans"/>
                <a:sym typeface="Open Sans"/>
              </a:rPr>
              <a:t> WELDER140</a:t>
            </a:r>
            <a:endParaRPr b="1" dirty="0">
              <a:solidFill>
                <a:srgbClr val="0B5394"/>
              </a:solidFill>
              <a:latin typeface="+mn-lt"/>
              <a:ea typeface="Open Sans"/>
              <a:cs typeface="Open Sans"/>
              <a:sym typeface="Open Sans"/>
            </a:endParaRPr>
          </a:p>
          <a:p>
            <a:pPr marL="285750" indent="-285750" algn="l">
              <a:buFont typeface="Arial" panose="020B0604020202020204" pitchFamily="34" charset="0"/>
              <a:buChar char="•"/>
            </a:pPr>
            <a:endParaRPr b="1"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CC welding capabilities</a:t>
            </a:r>
            <a:endParaRPr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140 Amp stick welder </a:t>
            </a:r>
            <a:endParaRPr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Lithium battery-powered </a:t>
            </a:r>
            <a:endParaRPr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Portable, with the ability to carry the entire welder and cables</a:t>
            </a:r>
            <a:endParaRPr dirty="0">
              <a:solidFill>
                <a:srgbClr val="0B5394"/>
              </a:solidFill>
              <a:latin typeface="+mn-lt"/>
              <a:ea typeface="Open Sans"/>
              <a:cs typeface="Open Sans"/>
              <a:sym typeface="Open Sans"/>
            </a:endParaRPr>
          </a:p>
          <a:p>
            <a:pPr marL="895335"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 </a:t>
            </a: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User-friendly for fast repair jobs</a:t>
            </a:r>
            <a:endParaRPr dirty="0">
              <a:solidFill>
                <a:srgbClr val="0B5394"/>
              </a:solidFill>
              <a:latin typeface="+mn-lt"/>
              <a:ea typeface="Open Sans"/>
              <a:cs typeface="Open Sans"/>
              <a:sym typeface="Open Sans"/>
            </a:endParaRPr>
          </a:p>
          <a:p>
            <a:pPr marL="1115463" lvl="1"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Duty cycle: 20% @ 140A; 50% @110A; 100% @ 80A</a:t>
            </a:r>
            <a:endParaRPr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Lightweight, only 34 lbs. </a:t>
            </a:r>
            <a:endParaRPr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18.3”L x 7.6”W x 14.9”H</a:t>
            </a:r>
            <a:endParaRPr dirty="0">
              <a:solidFill>
                <a:srgbClr val="0B5394"/>
              </a:solidFill>
              <a:latin typeface="+mn-lt"/>
              <a:ea typeface="Open Sans"/>
              <a:cs typeface="Open Sans"/>
              <a:sym typeface="Open Sans"/>
            </a:endParaRPr>
          </a:p>
        </p:txBody>
      </p:sp>
      <p:pic>
        <p:nvPicPr>
          <p:cNvPr id="812" name="Google Shape;812;p91"/>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5299364" y="1156855"/>
            <a:ext cx="6757335" cy="5964289"/>
          </a:xfrm>
          <a:prstGeom prst="rect">
            <a:avLst/>
          </a:prstGeom>
          <a:noFill/>
          <a:ln>
            <a:noFill/>
          </a:ln>
          <a:effectLst>
            <a:outerShdw blurRad="57150" dist="19050" dir="5400000" algn="bl" rotWithShape="0">
              <a:srgbClr val="000000">
                <a:alpha val="49411"/>
              </a:srgbClr>
            </a:outerShdw>
          </a:effectLst>
        </p:spPr>
      </p:pic>
    </p:spTree>
    <p:extLst>
      <p:ext uri="{BB962C8B-B14F-4D97-AF65-F5344CB8AC3E}">
        <p14:creationId xmlns:p14="http://schemas.microsoft.com/office/powerpoint/2010/main" val="270548531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32"/>
        <p:cNvGrpSpPr/>
        <p:nvPr/>
      </p:nvGrpSpPr>
      <p:grpSpPr>
        <a:xfrm>
          <a:off x="0" y="0"/>
          <a:ext cx="0" cy="0"/>
          <a:chOff x="0" y="0"/>
          <a:chExt cx="0" cy="0"/>
        </a:xfrm>
      </p:grpSpPr>
      <p:pic>
        <p:nvPicPr>
          <p:cNvPr id="2" name="Google Shape;351;p60">
            <a:extLst>
              <a:ext uri="{FF2B5EF4-FFF2-40B4-BE49-F238E27FC236}">
                <a16:creationId xmlns:a16="http://schemas.microsoft.com/office/drawing/2014/main" id="{3D171FF1-317E-91DF-2129-B74FE1894E8F}"/>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cxnSp>
        <p:nvCxnSpPr>
          <p:cNvPr id="834" name="Google Shape;834;p94"/>
          <p:cNvCxnSpPr/>
          <p:nvPr/>
        </p:nvCxnSpPr>
        <p:spPr>
          <a:xfrm>
            <a:off x="472667" y="6130000"/>
            <a:ext cx="9804800" cy="0"/>
          </a:xfrm>
          <a:prstGeom prst="straightConnector1">
            <a:avLst/>
          </a:prstGeom>
          <a:noFill/>
          <a:ln w="9525" cap="flat" cmpd="sng">
            <a:solidFill>
              <a:srgbClr val="0B5394"/>
            </a:solidFill>
            <a:prstDash val="solid"/>
            <a:round/>
            <a:headEnd type="none" w="sm" len="sm"/>
            <a:tailEnd type="none" w="sm" len="sm"/>
          </a:ln>
        </p:spPr>
      </p:cxnSp>
      <p:sp>
        <p:nvSpPr>
          <p:cNvPr id="835" name="Google Shape;835;p94"/>
          <p:cNvSpPr txBox="1">
            <a:spLocks noGrp="1"/>
          </p:cNvSpPr>
          <p:nvPr>
            <p:ph type="ctrTitle"/>
          </p:nvPr>
        </p:nvSpPr>
        <p:spPr>
          <a:xfrm>
            <a:off x="405432" y="627501"/>
            <a:ext cx="4672101"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Engine Starting</a:t>
            </a:r>
            <a:endParaRPr b="1" dirty="0">
              <a:latin typeface="Arial Nova" panose="020B0504020202020204" pitchFamily="34" charset="0"/>
              <a:ea typeface="Proxima Nova"/>
              <a:cs typeface="Proxima Nova"/>
              <a:sym typeface="Proxima Nova"/>
            </a:endParaRPr>
          </a:p>
        </p:txBody>
      </p:sp>
      <p:sp>
        <p:nvSpPr>
          <p:cNvPr id="836" name="Google Shape;836;p94"/>
          <p:cNvSpPr txBox="1">
            <a:spLocks noGrp="1"/>
          </p:cNvSpPr>
          <p:nvPr>
            <p:ph type="subTitle" idx="1"/>
          </p:nvPr>
        </p:nvSpPr>
        <p:spPr>
          <a:xfrm>
            <a:off x="405433" y="3215601"/>
            <a:ext cx="5502800" cy="2912745"/>
          </a:xfrm>
          <a:prstGeom prst="rect">
            <a:avLst/>
          </a:prstGeom>
          <a:noFill/>
          <a:ln>
            <a:noFill/>
          </a:ln>
        </p:spPr>
        <p:txBody>
          <a:bodyPr spcFirstLastPara="1" wrap="square" lIns="121900" tIns="121900" rIns="121900" bIns="121900" anchor="t" anchorCtr="0">
            <a:spAutoFit/>
          </a:bodyPr>
          <a:lstStyle/>
          <a:p>
            <a:pPr marL="0" indent="0" algn="l"/>
            <a:r>
              <a:rPr lang="es" b="1" dirty="0">
                <a:solidFill>
                  <a:srgbClr val="0B5394"/>
                </a:solidFill>
                <a:latin typeface="+mn-lt"/>
                <a:ea typeface="Open Sans"/>
                <a:cs typeface="Open Sans"/>
                <a:sym typeface="Open Sans"/>
              </a:rPr>
              <a:t>Start•All Jump•Pack</a:t>
            </a:r>
            <a:r>
              <a:rPr lang="es" b="1" baseline="30000" dirty="0">
                <a:solidFill>
                  <a:srgbClr val="0B5394"/>
                </a:solidFill>
                <a:latin typeface="+mn-lt"/>
                <a:ea typeface="Open Sans"/>
                <a:cs typeface="Open Sans"/>
                <a:sym typeface="Open Sans"/>
              </a:rPr>
              <a:t>®</a:t>
            </a:r>
            <a:r>
              <a:rPr lang="es" b="1" dirty="0">
                <a:solidFill>
                  <a:srgbClr val="0B5394"/>
                </a:solidFill>
                <a:latin typeface="+mn-lt"/>
                <a:ea typeface="Open Sans"/>
                <a:cs typeface="Open Sans"/>
                <a:sym typeface="Open Sans"/>
              </a:rPr>
              <a:t> 12V Vehicle Starting</a:t>
            </a:r>
            <a:r>
              <a:rPr lang="es" b="1" baseline="30000" dirty="0">
                <a:solidFill>
                  <a:srgbClr val="0B5394"/>
                </a:solidFill>
                <a:latin typeface="+mn-lt"/>
                <a:ea typeface="Open Sans"/>
                <a:cs typeface="Open Sans"/>
                <a:sym typeface="Open Sans"/>
              </a:rPr>
              <a:t> </a:t>
            </a:r>
            <a:endParaRPr b="1" baseline="30000" dirty="0">
              <a:solidFill>
                <a:srgbClr val="0B5394"/>
              </a:solidFill>
              <a:latin typeface="+mn-lt"/>
              <a:ea typeface="Open Sans"/>
              <a:cs typeface="Open Sans"/>
              <a:sym typeface="Open Sans"/>
            </a:endParaRPr>
          </a:p>
          <a:p>
            <a:pPr marL="0" indent="0" algn="l"/>
            <a:endParaRPr b="1"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Up to 10,000A of instantaneous jump-starting power</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Start up to 16L Class 8 vehicles </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Lithium-ion Cobalt battery</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Protect•All</a:t>
            </a:r>
            <a:r>
              <a:rPr lang="es" baseline="30000" dirty="0">
                <a:solidFill>
                  <a:srgbClr val="0B5394"/>
                </a:solidFill>
                <a:latin typeface="+mn-lt"/>
                <a:ea typeface="Open Sans"/>
                <a:cs typeface="Open Sans"/>
                <a:sym typeface="Open Sans"/>
              </a:rPr>
              <a:t>®</a:t>
            </a:r>
            <a:r>
              <a:rPr lang="es" dirty="0">
                <a:solidFill>
                  <a:srgbClr val="0B5394"/>
                </a:solidFill>
                <a:latin typeface="+mn-lt"/>
                <a:ea typeface="Open Sans"/>
                <a:cs typeface="Open Sans"/>
                <a:sym typeface="Open Sans"/>
              </a:rPr>
              <a:t> internal safeties</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Weighs &lt; 12 lbs.</a:t>
            </a:r>
            <a:endParaRPr dirty="0">
              <a:solidFill>
                <a:srgbClr val="0B5394"/>
              </a:solidFill>
              <a:latin typeface="+mn-lt"/>
              <a:ea typeface="Open Sans"/>
              <a:cs typeface="Open Sans"/>
              <a:sym typeface="Open Sans"/>
            </a:endParaRPr>
          </a:p>
          <a:p>
            <a:pPr marL="285750" indent="-285750" algn="l">
              <a:buClr>
                <a:srgbClr val="0B5394"/>
              </a:buClr>
              <a:buFont typeface="Arial" panose="020B0604020202020204" pitchFamily="34" charset="0"/>
              <a:buChar char="•"/>
            </a:pPr>
            <a:endParaRPr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dirty="0">
                <a:solidFill>
                  <a:srgbClr val="0B5394"/>
                </a:solidFill>
                <a:latin typeface="+mn-lt"/>
                <a:ea typeface="Open Sans"/>
                <a:cs typeface="Open Sans"/>
                <a:sym typeface="Open Sans"/>
              </a:rPr>
              <a:t>2500A and 5000A models available</a:t>
            </a:r>
            <a:endParaRPr dirty="0">
              <a:solidFill>
                <a:srgbClr val="0B5394"/>
              </a:solidFill>
              <a:latin typeface="+mn-lt"/>
              <a:ea typeface="Open Sans"/>
              <a:cs typeface="Open Sans"/>
              <a:sym typeface="Open Sans"/>
            </a:endParaRPr>
          </a:p>
        </p:txBody>
      </p:sp>
      <p:pic>
        <p:nvPicPr>
          <p:cNvPr id="837" name="Google Shape;837;p9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970328" y="1329557"/>
            <a:ext cx="6155637" cy="5437232"/>
          </a:xfrm>
          <a:prstGeom prst="rect">
            <a:avLst/>
          </a:prstGeom>
          <a:noFill/>
          <a:ln>
            <a:noFill/>
          </a:ln>
          <a:effectLst>
            <a:outerShdw blurRad="57150" dist="19050" dir="5400000" algn="bl" rotWithShape="0">
              <a:srgbClr val="000000">
                <a:alpha val="49411"/>
              </a:srgbClr>
            </a:outerShdw>
          </a:effectLst>
        </p:spPr>
      </p:pic>
      <p:pic>
        <p:nvPicPr>
          <p:cNvPr id="5" name="Picture 4" descr="A red and black device with buttons and switches&#10;&#10;Description automatically generated">
            <a:extLst>
              <a:ext uri="{FF2B5EF4-FFF2-40B4-BE49-F238E27FC236}">
                <a16:creationId xmlns:a16="http://schemas.microsoft.com/office/drawing/2014/main" id="{6591A8B9-1B9C-E316-DA0E-51E4F0DB6C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2102" y="1289146"/>
            <a:ext cx="1526099" cy="1820031"/>
          </a:xfrm>
          <a:prstGeom prst="rect">
            <a:avLst/>
          </a:prstGeom>
        </p:spPr>
      </p:pic>
      <p:sp>
        <p:nvSpPr>
          <p:cNvPr id="6" name="TextBox 5">
            <a:extLst>
              <a:ext uri="{FF2B5EF4-FFF2-40B4-BE49-F238E27FC236}">
                <a16:creationId xmlns:a16="http://schemas.microsoft.com/office/drawing/2014/main" id="{CAFEA343-3BF4-B40B-C3EF-260B6797E8A9}"/>
              </a:ext>
            </a:extLst>
          </p:cNvPr>
          <p:cNvSpPr txBox="1"/>
          <p:nvPr/>
        </p:nvSpPr>
        <p:spPr>
          <a:xfrm>
            <a:off x="472667" y="1624614"/>
            <a:ext cx="4019819" cy="923330"/>
          </a:xfrm>
          <a:prstGeom prst="rect">
            <a:avLst/>
          </a:prstGeom>
          <a:noFill/>
        </p:spPr>
        <p:txBody>
          <a:bodyPr wrap="square" rtlCol="0">
            <a:spAutoFit/>
          </a:bodyPr>
          <a:lstStyle/>
          <a:p>
            <a:r>
              <a:rPr lang="en-US" b="1" dirty="0">
                <a:solidFill>
                  <a:srgbClr val="0B5394"/>
                </a:solidFill>
                <a:latin typeface="Arial Nova" panose="020B0504020202020204" pitchFamily="34" charset="0"/>
              </a:rPr>
              <a:t>NEW </a:t>
            </a:r>
            <a:r>
              <a:rPr lang="en-US" dirty="0">
                <a:solidFill>
                  <a:srgbClr val="0B5394"/>
                </a:solidFill>
                <a:latin typeface="Arial Nova" panose="020B0504020202020204" pitchFamily="34" charset="0"/>
              </a:rPr>
              <a:t>12/24V Start•All </a:t>
            </a:r>
            <a:r>
              <a:rPr lang="en-US" dirty="0" err="1">
                <a:solidFill>
                  <a:srgbClr val="0B5394"/>
                </a:solidFill>
                <a:latin typeface="Arial Nova" panose="020B0504020202020204" pitchFamily="34" charset="0"/>
              </a:rPr>
              <a:t>Jump•Pack</a:t>
            </a:r>
            <a:r>
              <a:rPr lang="en-US" baseline="30000" dirty="0">
                <a:solidFill>
                  <a:srgbClr val="0B5394"/>
                </a:solidFill>
                <a:latin typeface="Arial Nova" panose="020B0504020202020204" pitchFamily="34" charset="0"/>
              </a:rPr>
              <a:t>®</a:t>
            </a:r>
            <a:r>
              <a:rPr lang="en-US" dirty="0">
                <a:solidFill>
                  <a:srgbClr val="0B5394"/>
                </a:solidFill>
                <a:latin typeface="Arial Nova" panose="020B0504020202020204" pitchFamily="34" charset="0"/>
              </a:rPr>
              <a:t> </a:t>
            </a:r>
          </a:p>
          <a:p>
            <a:r>
              <a:rPr lang="en-US" dirty="0">
                <a:solidFill>
                  <a:srgbClr val="0B5394"/>
                </a:solidFill>
                <a:latin typeface="Arial Nova" panose="020B0504020202020204" pitchFamily="34" charset="0"/>
              </a:rPr>
              <a:t>Only 18 lbs.! </a:t>
            </a:r>
          </a:p>
          <a:p>
            <a:endParaRPr lang="en-US" dirty="0"/>
          </a:p>
        </p:txBody>
      </p:sp>
      <p:sp>
        <p:nvSpPr>
          <p:cNvPr id="4" name="Rectangle 3">
            <a:extLst>
              <a:ext uri="{FF2B5EF4-FFF2-40B4-BE49-F238E27FC236}">
                <a16:creationId xmlns:a16="http://schemas.microsoft.com/office/drawing/2014/main" id="{FAD82523-171E-3812-03C8-45BB2444C180}"/>
              </a:ext>
            </a:extLst>
          </p:cNvPr>
          <p:cNvSpPr/>
          <p:nvPr/>
        </p:nvSpPr>
        <p:spPr>
          <a:xfrm>
            <a:off x="472666" y="1329558"/>
            <a:ext cx="5431627" cy="1660132"/>
          </a:xfrm>
          <a:prstGeom prst="rect">
            <a:avLst/>
          </a:prstGeom>
          <a:noFill/>
          <a:ln>
            <a:solidFill>
              <a:srgbClr val="0B53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63451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19"/>
        <p:cNvGrpSpPr/>
        <p:nvPr/>
      </p:nvGrpSpPr>
      <p:grpSpPr>
        <a:xfrm>
          <a:off x="0" y="0"/>
          <a:ext cx="0" cy="0"/>
          <a:chOff x="0" y="0"/>
          <a:chExt cx="0" cy="0"/>
        </a:xfrm>
      </p:grpSpPr>
      <p:pic>
        <p:nvPicPr>
          <p:cNvPr id="320" name="Google Shape;320;p57"/>
          <p:cNvPicPr preferRelativeResize="0"/>
          <p:nvPr/>
        </p:nvPicPr>
        <p:blipFill rotWithShape="1">
          <a:blip r:embed="rId3">
            <a:alphaModFix amt="7000"/>
          </a:blip>
          <a:srcRect/>
          <a:stretch/>
        </p:blipFill>
        <p:spPr>
          <a:xfrm>
            <a:off x="0" y="179832"/>
            <a:ext cx="12192000" cy="6498336"/>
          </a:xfrm>
          <a:prstGeom prst="rect">
            <a:avLst/>
          </a:prstGeom>
          <a:noFill/>
          <a:ln>
            <a:noFill/>
          </a:ln>
        </p:spPr>
      </p:pic>
      <p:sp>
        <p:nvSpPr>
          <p:cNvPr id="321" name="Google Shape;321;p57"/>
          <p:cNvSpPr/>
          <p:nvPr/>
        </p:nvSpPr>
        <p:spPr>
          <a:xfrm>
            <a:off x="3363200" y="1004167"/>
            <a:ext cx="5465600" cy="4777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B5394"/>
              </a:solidFill>
              <a:effectLst/>
              <a:uLnTx/>
              <a:uFillTx/>
              <a:latin typeface="Arial"/>
              <a:ea typeface="Arial"/>
              <a:cs typeface="Arial"/>
              <a:sym typeface="Arial"/>
            </a:endParaRPr>
          </a:p>
        </p:txBody>
      </p:sp>
      <p:sp>
        <p:nvSpPr>
          <p:cNvPr id="322" name="Google Shape;322;p57"/>
          <p:cNvSpPr txBox="1">
            <a:spLocks noGrp="1"/>
          </p:cNvSpPr>
          <p:nvPr>
            <p:ph type="ctrTitle"/>
          </p:nvPr>
        </p:nvSpPr>
        <p:spPr>
          <a:xfrm flipH="1">
            <a:off x="3981833" y="3028910"/>
            <a:ext cx="4228333" cy="800179"/>
          </a:xfrm>
          <a:prstGeom prst="rect">
            <a:avLst/>
          </a:prstGeom>
          <a:noFill/>
          <a:ln>
            <a:noFill/>
          </a:ln>
        </p:spPr>
        <p:txBody>
          <a:bodyPr spcFirstLastPara="1" wrap="square" lIns="121900" tIns="121900" rIns="121900" bIns="121900" anchor="b" anchorCtr="0">
            <a:spAutoFit/>
          </a:bodyPr>
          <a:lstStyle/>
          <a:p>
            <a:pPr algn="ctr"/>
            <a:r>
              <a:rPr lang="en-US" sz="3600" b="1" dirty="0">
                <a:solidFill>
                  <a:srgbClr val="FFFFFF"/>
                </a:solidFill>
                <a:latin typeface="Arial Nova" panose="020B0504020202020204" pitchFamily="34" charset="0"/>
                <a:ea typeface="Proxima Nova Semibold"/>
                <a:cs typeface="Proxima Nova Semibold"/>
                <a:sym typeface="Proxima Nova"/>
              </a:rPr>
              <a:t>Install Photos</a:t>
            </a:r>
            <a:endParaRPr lang="en-US" sz="3600" dirty="0">
              <a:solidFill>
                <a:srgbClr val="FFFFFF"/>
              </a:solidFill>
              <a:latin typeface="Arial Nova" panose="020B0504020202020204" pitchFamily="34" charset="0"/>
              <a:ea typeface="Proxima Nova Semibold"/>
              <a:cs typeface="Proxima Nova Semibold"/>
              <a:sym typeface="Proxima Nova Semibold"/>
            </a:endParaRPr>
          </a:p>
        </p:txBody>
      </p:sp>
      <p:sp>
        <p:nvSpPr>
          <p:cNvPr id="323" name="Google Shape;323;p57"/>
          <p:cNvSpPr txBox="1">
            <a:spLocks noGrp="1"/>
          </p:cNvSpPr>
          <p:nvPr>
            <p:ph type="title" idx="2"/>
          </p:nvPr>
        </p:nvSpPr>
        <p:spPr>
          <a:xfrm flipH="1">
            <a:off x="-1754933" y="3225767"/>
            <a:ext cx="5984400" cy="2163200"/>
          </a:xfrm>
          <a:prstGeom prst="rect">
            <a:avLst/>
          </a:prstGeom>
          <a:noFill/>
          <a:ln>
            <a:noFill/>
          </a:ln>
        </p:spPr>
        <p:txBody>
          <a:bodyPr spcFirstLastPara="1" wrap="square" lIns="121900" tIns="121900" rIns="121900" bIns="121900" anchor="ctr" anchorCtr="0">
            <a:noAutofit/>
          </a:bodyPr>
          <a:lstStyle/>
          <a:p>
            <a:r>
              <a:rPr lang="es" b="1" dirty="0">
                <a:solidFill>
                  <a:srgbClr val="FFFFFF"/>
                </a:solidFill>
                <a:latin typeface="Proxima Nova"/>
                <a:ea typeface="Proxima Nova"/>
                <a:cs typeface="Proxima Nova"/>
                <a:sym typeface="Proxima Nova"/>
              </a:rPr>
              <a:t>03</a:t>
            </a:r>
            <a:endParaRPr b="1" dirty="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63353185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07"/>
        <p:cNvGrpSpPr/>
        <p:nvPr/>
      </p:nvGrpSpPr>
      <p:grpSpPr>
        <a:xfrm>
          <a:off x="0" y="0"/>
          <a:ext cx="0" cy="0"/>
          <a:chOff x="0" y="0"/>
          <a:chExt cx="0" cy="0"/>
        </a:xfrm>
      </p:grpSpPr>
      <p:pic>
        <p:nvPicPr>
          <p:cNvPr id="2" name="Google Shape;351;p60">
            <a:extLst>
              <a:ext uri="{FF2B5EF4-FFF2-40B4-BE49-F238E27FC236}">
                <a16:creationId xmlns:a16="http://schemas.microsoft.com/office/drawing/2014/main" id="{91F7389C-C0A3-3E65-8A2E-2CDAB79156BA}"/>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24414"/>
            <a:ext cx="12191999" cy="6498336"/>
          </a:xfrm>
          <a:prstGeom prst="rect">
            <a:avLst/>
          </a:prstGeom>
          <a:noFill/>
          <a:ln>
            <a:noFill/>
          </a:ln>
        </p:spPr>
      </p:pic>
      <p:cxnSp>
        <p:nvCxnSpPr>
          <p:cNvPr id="809" name="Google Shape;809;p91"/>
          <p:cNvCxnSpPr/>
          <p:nvPr/>
        </p:nvCxnSpPr>
        <p:spPr>
          <a:xfrm>
            <a:off x="472667" y="6130000"/>
            <a:ext cx="7573600" cy="0"/>
          </a:xfrm>
          <a:prstGeom prst="straightConnector1">
            <a:avLst/>
          </a:prstGeom>
          <a:noFill/>
          <a:ln w="9525" cap="flat" cmpd="sng">
            <a:solidFill>
              <a:srgbClr val="0B5394"/>
            </a:solidFill>
            <a:prstDash val="solid"/>
            <a:round/>
            <a:headEnd type="none" w="sm" len="sm"/>
            <a:tailEnd type="none" w="sm" len="sm"/>
          </a:ln>
        </p:spPr>
      </p:cxnSp>
      <p:sp>
        <p:nvSpPr>
          <p:cNvPr id="810" name="Google Shape;810;p91"/>
          <p:cNvSpPr txBox="1">
            <a:spLocks noGrp="1"/>
          </p:cNvSpPr>
          <p:nvPr>
            <p:ph type="ctrTitle"/>
          </p:nvPr>
        </p:nvSpPr>
        <p:spPr>
          <a:xfrm>
            <a:off x="405432" y="627501"/>
            <a:ext cx="11544113"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EPEQ</a:t>
            </a:r>
            <a:r>
              <a:rPr lang="es" b="1" baseline="30000" dirty="0">
                <a:latin typeface="Arial Nova" panose="020B0504020202020204" pitchFamily="34" charset="0"/>
                <a:ea typeface="Proxima Nova"/>
                <a:cs typeface="Proxima Nova"/>
                <a:sym typeface="Proxima Nova"/>
              </a:rPr>
              <a:t>®</a:t>
            </a:r>
            <a:r>
              <a:rPr lang="es" b="1" dirty="0">
                <a:latin typeface="Arial Nova" panose="020B0504020202020204" pitchFamily="34" charset="0"/>
                <a:ea typeface="Proxima Nova"/>
                <a:cs typeface="Proxima Nova"/>
                <a:sym typeface="Proxima Nova"/>
              </a:rPr>
              <a:t> </a:t>
            </a:r>
            <a:r>
              <a:rPr lang="en-US" b="1" dirty="0">
                <a:latin typeface="Arial Nova" panose="020B0504020202020204" pitchFamily="34" charset="0"/>
                <a:ea typeface="Proxima Nova"/>
                <a:cs typeface="Proxima Nova"/>
                <a:sym typeface="Proxima Nova"/>
              </a:rPr>
              <a:t>in Action!</a:t>
            </a:r>
            <a:endParaRPr b="1" dirty="0">
              <a:latin typeface="Arial Nova" panose="020B0504020202020204" pitchFamily="34" charset="0"/>
              <a:ea typeface="Proxima Nova"/>
              <a:cs typeface="Proxima Nova"/>
              <a:sym typeface="Proxima Nova"/>
            </a:endParaRPr>
          </a:p>
        </p:txBody>
      </p:sp>
      <p:pic>
        <p:nvPicPr>
          <p:cNvPr id="9" name="Picture 8" descr="A picture containing text&#10;&#10;Description automatically generated">
            <a:extLst>
              <a:ext uri="{FF2B5EF4-FFF2-40B4-BE49-F238E27FC236}">
                <a16:creationId xmlns:a16="http://schemas.microsoft.com/office/drawing/2014/main" id="{F162236E-ADF3-3E42-FB2F-32CCFBE23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33" y="1376229"/>
            <a:ext cx="3079155" cy="4105541"/>
          </a:xfrm>
          <a:prstGeom prst="rect">
            <a:avLst/>
          </a:prstGeom>
        </p:spPr>
      </p:pic>
      <p:pic>
        <p:nvPicPr>
          <p:cNvPr id="10" name="Picture 9" descr="A picture containing text, indoor, tool, miller&#10;&#10;Description automatically generated">
            <a:extLst>
              <a:ext uri="{FF2B5EF4-FFF2-40B4-BE49-F238E27FC236}">
                <a16:creationId xmlns:a16="http://schemas.microsoft.com/office/drawing/2014/main" id="{03339A0F-890F-ADC1-C81F-B57D2C1B4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0221" y="1723812"/>
            <a:ext cx="4547167" cy="3410375"/>
          </a:xfrm>
          <a:prstGeom prst="rect">
            <a:avLst/>
          </a:prstGeom>
        </p:spPr>
      </p:pic>
      <p:pic>
        <p:nvPicPr>
          <p:cNvPr id="11" name="Picture 10" descr="A picture containing text, engine, miller&#10;&#10;Description automatically generated">
            <a:extLst>
              <a:ext uri="{FF2B5EF4-FFF2-40B4-BE49-F238E27FC236}">
                <a16:creationId xmlns:a16="http://schemas.microsoft.com/office/drawing/2014/main" id="{7640A3CF-0597-A537-FB89-EA0D316AB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211" y="1376229"/>
            <a:ext cx="3079156" cy="4105541"/>
          </a:xfrm>
          <a:prstGeom prst="rect">
            <a:avLst/>
          </a:prstGeom>
        </p:spPr>
      </p:pic>
    </p:spTree>
    <p:extLst>
      <p:ext uri="{BB962C8B-B14F-4D97-AF65-F5344CB8AC3E}">
        <p14:creationId xmlns:p14="http://schemas.microsoft.com/office/powerpoint/2010/main" val="2637646766"/>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07"/>
        <p:cNvGrpSpPr/>
        <p:nvPr/>
      </p:nvGrpSpPr>
      <p:grpSpPr>
        <a:xfrm>
          <a:off x="0" y="0"/>
          <a:ext cx="0" cy="0"/>
          <a:chOff x="0" y="0"/>
          <a:chExt cx="0" cy="0"/>
        </a:xfrm>
      </p:grpSpPr>
      <p:pic>
        <p:nvPicPr>
          <p:cNvPr id="2" name="Google Shape;351;p60">
            <a:extLst>
              <a:ext uri="{FF2B5EF4-FFF2-40B4-BE49-F238E27FC236}">
                <a16:creationId xmlns:a16="http://schemas.microsoft.com/office/drawing/2014/main" id="{91F7389C-C0A3-3E65-8A2E-2CDAB79156BA}"/>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24414"/>
            <a:ext cx="12191999" cy="6498336"/>
          </a:xfrm>
          <a:prstGeom prst="rect">
            <a:avLst/>
          </a:prstGeom>
          <a:noFill/>
          <a:ln>
            <a:noFill/>
          </a:ln>
        </p:spPr>
      </p:pic>
      <p:cxnSp>
        <p:nvCxnSpPr>
          <p:cNvPr id="809" name="Google Shape;809;p91"/>
          <p:cNvCxnSpPr/>
          <p:nvPr/>
        </p:nvCxnSpPr>
        <p:spPr>
          <a:xfrm>
            <a:off x="472667" y="6130000"/>
            <a:ext cx="7573600" cy="0"/>
          </a:xfrm>
          <a:prstGeom prst="straightConnector1">
            <a:avLst/>
          </a:prstGeom>
          <a:noFill/>
          <a:ln w="9525" cap="flat" cmpd="sng">
            <a:solidFill>
              <a:srgbClr val="0B5394"/>
            </a:solidFill>
            <a:prstDash val="solid"/>
            <a:round/>
            <a:headEnd type="none" w="sm" len="sm"/>
            <a:tailEnd type="none" w="sm" len="sm"/>
          </a:ln>
        </p:spPr>
      </p:cxnSp>
      <p:sp>
        <p:nvSpPr>
          <p:cNvPr id="810" name="Google Shape;810;p91"/>
          <p:cNvSpPr txBox="1">
            <a:spLocks noGrp="1"/>
          </p:cNvSpPr>
          <p:nvPr>
            <p:ph type="ctrTitle"/>
          </p:nvPr>
        </p:nvSpPr>
        <p:spPr>
          <a:xfrm>
            <a:off x="405432" y="627501"/>
            <a:ext cx="11544113"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EPEQ</a:t>
            </a:r>
            <a:r>
              <a:rPr lang="es" b="1" baseline="30000" dirty="0">
                <a:latin typeface="Arial Nova" panose="020B0504020202020204" pitchFamily="34" charset="0"/>
                <a:ea typeface="Proxima Nova"/>
                <a:cs typeface="Proxima Nova"/>
                <a:sym typeface="Proxima Nova"/>
              </a:rPr>
              <a:t>®</a:t>
            </a:r>
            <a:r>
              <a:rPr lang="es" b="1" dirty="0">
                <a:latin typeface="Arial Nova" panose="020B0504020202020204" pitchFamily="34" charset="0"/>
                <a:ea typeface="Proxima Nova"/>
                <a:cs typeface="Proxima Nova"/>
                <a:sym typeface="Proxima Nova"/>
              </a:rPr>
              <a:t> </a:t>
            </a:r>
            <a:r>
              <a:rPr lang="en-US" b="1" dirty="0">
                <a:latin typeface="Arial Nova" panose="020B0504020202020204" pitchFamily="34" charset="0"/>
                <a:ea typeface="Proxima Nova"/>
                <a:cs typeface="Proxima Nova"/>
                <a:sym typeface="Proxima Nova"/>
              </a:rPr>
              <a:t>i</a:t>
            </a:r>
            <a:r>
              <a:rPr lang="en-US" b="1" dirty="0">
                <a:effectLst/>
                <a:latin typeface="Arial Nova" panose="020B0504020202020204" pitchFamily="34" charset="0"/>
              </a:rPr>
              <a:t>n Action!</a:t>
            </a:r>
            <a:endParaRPr b="1" dirty="0">
              <a:latin typeface="Arial Nova" panose="020B0504020202020204" pitchFamily="34" charset="0"/>
              <a:ea typeface="Proxima Nova"/>
              <a:cs typeface="Proxima Nova"/>
              <a:sym typeface="Proxima Nova"/>
            </a:endParaRPr>
          </a:p>
        </p:txBody>
      </p:sp>
      <p:pic>
        <p:nvPicPr>
          <p:cNvPr id="5" name="Picture 4" descr="A picture containing indoor, white&#10;&#10;Description automatically generated">
            <a:extLst>
              <a:ext uri="{FF2B5EF4-FFF2-40B4-BE49-F238E27FC236}">
                <a16:creationId xmlns:a16="http://schemas.microsoft.com/office/drawing/2014/main" id="{9DDD66AB-94FF-AD10-DA60-874898B42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32" y="1625193"/>
            <a:ext cx="2705710" cy="3607614"/>
          </a:xfrm>
          <a:prstGeom prst="rect">
            <a:avLst/>
          </a:prstGeom>
        </p:spPr>
      </p:pic>
      <p:pic>
        <p:nvPicPr>
          <p:cNvPr id="6" name="Picture 5" descr="A picture containing text, indoor, black&#10;&#10;Description automatically generated">
            <a:extLst>
              <a:ext uri="{FF2B5EF4-FFF2-40B4-BE49-F238E27FC236}">
                <a16:creationId xmlns:a16="http://schemas.microsoft.com/office/drawing/2014/main" id="{709B75D9-83D4-C0F6-0783-65B4C12A8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574" y="1418610"/>
            <a:ext cx="3197095" cy="4262793"/>
          </a:xfrm>
          <a:prstGeom prst="rect">
            <a:avLst/>
          </a:prstGeom>
        </p:spPr>
      </p:pic>
      <p:pic>
        <p:nvPicPr>
          <p:cNvPr id="8" name="Picture 7" descr="A large white truck in a warehouse&#10;&#10;Description automatically generated with low confidence">
            <a:extLst>
              <a:ext uri="{FF2B5EF4-FFF2-40B4-BE49-F238E27FC236}">
                <a16:creationId xmlns:a16="http://schemas.microsoft.com/office/drawing/2014/main" id="{87FE9ECB-521B-52B9-ACC5-4E83076B6A55}"/>
              </a:ext>
            </a:extLst>
          </p:cNvPr>
          <p:cNvPicPr>
            <a:picLocks noChangeAspect="1"/>
          </p:cNvPicPr>
          <p:nvPr/>
        </p:nvPicPr>
        <p:blipFill rotWithShape="1">
          <a:blip r:embed="rId6">
            <a:extLst>
              <a:ext uri="{28A0092B-C50C-407E-A947-70E740481C1C}">
                <a14:useLocalDpi xmlns:a14="http://schemas.microsoft.com/office/drawing/2010/main" val="0"/>
              </a:ext>
            </a:extLst>
          </a:blip>
          <a:srcRect r="12745"/>
          <a:stretch/>
        </p:blipFill>
        <p:spPr>
          <a:xfrm>
            <a:off x="7809780" y="1719889"/>
            <a:ext cx="3976788" cy="3418221"/>
          </a:xfrm>
          <a:prstGeom prst="rect">
            <a:avLst/>
          </a:prstGeom>
        </p:spPr>
      </p:pic>
    </p:spTree>
    <p:extLst>
      <p:ext uri="{BB962C8B-B14F-4D97-AF65-F5344CB8AC3E}">
        <p14:creationId xmlns:p14="http://schemas.microsoft.com/office/powerpoint/2010/main" val="251423045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7" name="Google Shape;145;p28">
            <a:extLst>
              <a:ext uri="{FF2B5EF4-FFF2-40B4-BE49-F238E27FC236}">
                <a16:creationId xmlns:a16="http://schemas.microsoft.com/office/drawing/2014/main" id="{CB9A1BD0-7F99-4FA1-9E7F-C1F0DFA9D057}"/>
              </a:ext>
            </a:extLst>
          </p:cNvPr>
          <p:cNvPicPr preferRelativeResize="0"/>
          <p:nvPr/>
        </p:nvPicPr>
        <p:blipFill rotWithShape="1">
          <a:blip r:embed="rId3">
            <a:alphaModFix amt="30000"/>
          </a:blip>
          <a:srcRect/>
          <a:stretch/>
        </p:blipFill>
        <p:spPr>
          <a:xfrm>
            <a:off x="0" y="179832"/>
            <a:ext cx="12192000" cy="6498336"/>
          </a:xfrm>
          <a:prstGeom prst="rect">
            <a:avLst/>
          </a:prstGeom>
          <a:noFill/>
          <a:ln>
            <a:noFill/>
          </a:ln>
        </p:spPr>
      </p:pic>
      <p:sp>
        <p:nvSpPr>
          <p:cNvPr id="267" name="Google Shape;267;p53"/>
          <p:cNvSpPr txBox="1">
            <a:spLocks noGrp="1"/>
          </p:cNvSpPr>
          <p:nvPr>
            <p:ph type="ctrTitle"/>
          </p:nvPr>
        </p:nvSpPr>
        <p:spPr>
          <a:xfrm>
            <a:off x="262327" y="2798078"/>
            <a:ext cx="11587397" cy="1261844"/>
          </a:xfrm>
          <a:prstGeom prst="rect">
            <a:avLst/>
          </a:prstGeom>
          <a:noFill/>
          <a:ln>
            <a:noFill/>
          </a:ln>
        </p:spPr>
        <p:txBody>
          <a:bodyPr spcFirstLastPara="1" wrap="square" lIns="121900" tIns="121900" rIns="121900" bIns="121900" anchor="b" anchorCtr="0">
            <a:spAutoFit/>
          </a:bodyPr>
          <a:lstStyle/>
          <a:p>
            <a:r>
              <a:rPr lang="es" sz="6600" b="1" dirty="0">
                <a:solidFill>
                  <a:srgbClr val="0B5394"/>
                </a:solidFill>
                <a:latin typeface="Arial Nova" panose="020B0504020202020204" pitchFamily="34" charset="0"/>
                <a:ea typeface="Proxima Nova"/>
                <a:cs typeface="Proxima Nova"/>
                <a:sym typeface="Proxima Nova"/>
              </a:rPr>
              <a:t>Thank you for your time! </a:t>
            </a:r>
            <a:endParaRPr sz="6600" b="1" dirty="0">
              <a:solidFill>
                <a:srgbClr val="0B5394"/>
              </a:solidFill>
              <a:latin typeface="Arial Nova" panose="020B0504020202020204" pitchFamily="34" charset="0"/>
              <a:ea typeface="Proxima Nova"/>
              <a:cs typeface="Proxima Nova"/>
              <a:sym typeface="Proxima Nova"/>
            </a:endParaRPr>
          </a:p>
        </p:txBody>
      </p:sp>
      <p:sp>
        <p:nvSpPr>
          <p:cNvPr id="5" name="TextBox 4">
            <a:extLst>
              <a:ext uri="{FF2B5EF4-FFF2-40B4-BE49-F238E27FC236}">
                <a16:creationId xmlns:a16="http://schemas.microsoft.com/office/drawing/2014/main" id="{BB4079DA-D50F-EE11-FCED-30AE42AB4073}"/>
              </a:ext>
            </a:extLst>
          </p:cNvPr>
          <p:cNvSpPr txBox="1"/>
          <p:nvPr/>
        </p:nvSpPr>
        <p:spPr>
          <a:xfrm>
            <a:off x="1031831" y="6169161"/>
            <a:ext cx="6097044" cy="369332"/>
          </a:xfrm>
          <a:prstGeom prst="rect">
            <a:avLst/>
          </a:prstGeom>
          <a:noFill/>
        </p:spPr>
        <p:txBody>
          <a:bodyPr wrap="square">
            <a:spAutoFit/>
          </a:bodyPr>
          <a:lstStyle/>
          <a:p>
            <a:r>
              <a:rPr lang="en-US" sz="1800" b="0" i="0" dirty="0">
                <a:solidFill>
                  <a:srgbClr val="0B5394"/>
                </a:solidFill>
                <a:effectLst/>
              </a:rPr>
              <a:t>vanair.com  /</a:t>
            </a:r>
            <a:endParaRPr lang="en-US" dirty="0"/>
          </a:p>
        </p:txBody>
      </p:sp>
      <p:pic>
        <p:nvPicPr>
          <p:cNvPr id="10" name="Picture 9">
            <a:extLst>
              <a:ext uri="{FF2B5EF4-FFF2-40B4-BE49-F238E27FC236}">
                <a16:creationId xmlns:a16="http://schemas.microsoft.com/office/drawing/2014/main" id="{3F4CDEAC-8E0F-20DF-968C-9C32C4E6F88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23993" y="6269281"/>
            <a:ext cx="801667" cy="194144"/>
          </a:xfrm>
          <a:prstGeom prst="rect">
            <a:avLst/>
          </a:prstGeom>
        </p:spPr>
      </p:pic>
    </p:spTree>
    <p:extLst>
      <p:ext uri="{BB962C8B-B14F-4D97-AF65-F5344CB8AC3E}">
        <p14:creationId xmlns:p14="http://schemas.microsoft.com/office/powerpoint/2010/main" val="224912547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55"/>
          <p:cNvPicPr preferRelativeResize="0"/>
          <p:nvPr/>
        </p:nvPicPr>
        <p:blipFill rotWithShape="1">
          <a:blip r:embed="rId3" cstate="print">
            <a:alphaModFix amt="30000"/>
            <a:extLst>
              <a:ext uri="{28A0092B-C50C-407E-A947-70E740481C1C}">
                <a14:useLocalDpi xmlns:a14="http://schemas.microsoft.com/office/drawing/2010/main"/>
              </a:ext>
            </a:extLst>
          </a:blip>
          <a:srcRect/>
          <a:stretch/>
        </p:blipFill>
        <p:spPr>
          <a:xfrm>
            <a:off x="0" y="179833"/>
            <a:ext cx="6146800" cy="6498267"/>
          </a:xfrm>
          <a:prstGeom prst="rect">
            <a:avLst/>
          </a:prstGeom>
          <a:noFill/>
          <a:ln>
            <a:noFill/>
          </a:ln>
        </p:spPr>
      </p:pic>
      <p:sp>
        <p:nvSpPr>
          <p:cNvPr id="284" name="Google Shape;284;p55"/>
          <p:cNvSpPr/>
          <p:nvPr/>
        </p:nvSpPr>
        <p:spPr>
          <a:xfrm>
            <a:off x="7820025" y="-40400"/>
            <a:ext cx="4371974" cy="68984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sp>
        <p:nvSpPr>
          <p:cNvPr id="286" name="Google Shape;286;p55"/>
          <p:cNvSpPr/>
          <p:nvPr/>
        </p:nvSpPr>
        <p:spPr>
          <a:xfrm>
            <a:off x="-3715100" y="1550900"/>
            <a:ext cx="9897200" cy="43952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pic>
        <p:nvPicPr>
          <p:cNvPr id="5" name="Content Placeholder 5" descr="A picture containing sky, outdoor, truck, road&#10;&#10;Description automatically generated">
            <a:extLst>
              <a:ext uri="{FF2B5EF4-FFF2-40B4-BE49-F238E27FC236}">
                <a16:creationId xmlns:a16="http://schemas.microsoft.com/office/drawing/2014/main" id="{23C46C3C-CB1C-4AF4-3026-FD43438F00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263" y="3839027"/>
            <a:ext cx="4775200" cy="2679073"/>
          </a:xfrm>
          <a:prstGeom prst="roundRect">
            <a:avLst/>
          </a:prstGeom>
        </p:spPr>
      </p:pic>
      <p:sp>
        <p:nvSpPr>
          <p:cNvPr id="6" name="Content Placeholder 2">
            <a:extLst>
              <a:ext uri="{FF2B5EF4-FFF2-40B4-BE49-F238E27FC236}">
                <a16:creationId xmlns:a16="http://schemas.microsoft.com/office/drawing/2014/main" id="{4C45AF23-B89D-6F64-B244-4BAB2D785B35}"/>
              </a:ext>
            </a:extLst>
          </p:cNvPr>
          <p:cNvSpPr txBox="1">
            <a:spLocks/>
          </p:cNvSpPr>
          <p:nvPr/>
        </p:nvSpPr>
        <p:spPr>
          <a:xfrm>
            <a:off x="331650" y="2122900"/>
            <a:ext cx="5432750" cy="455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Open Sans Light"/>
              <a:buNone/>
              <a:defRPr sz="3733" b="0" i="0" u="none" strike="noStrike" cap="none">
                <a:solidFill>
                  <a:srgbClr val="B7B7B7"/>
                </a:solidFill>
                <a:latin typeface="DM Serif Display"/>
                <a:ea typeface="DM Serif Display"/>
                <a:cs typeface="DM Serif Display"/>
                <a:sym typeface="DM Serif Display"/>
              </a:defRPr>
            </a:lvl1pPr>
            <a:lvl2pPr marL="914400" marR="0" lvl="1"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2pPr>
            <a:lvl3pPr marL="1371600" marR="0" lvl="2"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3pPr>
            <a:lvl4pPr marL="1828800" marR="0" lvl="3"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4pPr>
            <a:lvl5pPr marL="2286000" marR="0" lvl="4"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5pPr>
            <a:lvl6pPr marL="2743200" marR="0" lvl="5"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6pPr>
            <a:lvl7pPr marL="3200400" marR="0" lvl="6"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7pPr>
            <a:lvl8pPr marL="3657600" marR="0" lvl="7" indent="-304800" algn="l" rtl="0">
              <a:lnSpc>
                <a:spcPct val="115000"/>
              </a:lnSpc>
              <a:spcBef>
                <a:spcPts val="2133"/>
              </a:spcBef>
              <a:spcAft>
                <a:spcPts val="0"/>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8pPr>
            <a:lvl9pPr marL="4114800" marR="0" lvl="8" indent="-304800" algn="l" rtl="0">
              <a:lnSpc>
                <a:spcPct val="115000"/>
              </a:lnSpc>
              <a:spcBef>
                <a:spcPts val="2133"/>
              </a:spcBef>
              <a:spcAft>
                <a:spcPts val="2133"/>
              </a:spcAft>
              <a:buClr>
                <a:schemeClr val="dk1"/>
              </a:buClr>
              <a:buSzPts val="1200"/>
              <a:buFont typeface="Open Sans Light"/>
              <a:buNone/>
              <a:defRPr sz="1200" b="0" i="0" u="none" strike="noStrike" cap="none">
                <a:solidFill>
                  <a:srgbClr val="B7B7B7"/>
                </a:solidFill>
                <a:latin typeface="DM Serif Display"/>
                <a:ea typeface="DM Serif Display"/>
                <a:cs typeface="DM Serif Display"/>
                <a:sym typeface="DM Serif Display"/>
              </a:defRPr>
            </a:lvl9pPr>
          </a:lstStyle>
          <a:p>
            <a:pPr marL="0" indent="0" defTabSz="1219170" fontAlgn="base">
              <a:lnSpc>
                <a:spcPct val="100000"/>
              </a:lnSpc>
              <a:spcBef>
                <a:spcPct val="20000"/>
              </a:spcBef>
              <a:spcAft>
                <a:spcPct val="0"/>
              </a:spcAft>
              <a:buClrTx/>
              <a:buSzTx/>
              <a:defRPr/>
            </a:pPr>
            <a:r>
              <a:rPr lang="en-US" sz="1600" kern="0" dirty="0">
                <a:solidFill>
                  <a:srgbClr val="000000"/>
                </a:solidFill>
                <a:latin typeface="Arial Narrow"/>
                <a:ea typeface="+mn-ea"/>
                <a:cs typeface="Arial"/>
              </a:rPr>
              <a:t>For over 50 years, Vanair</a:t>
            </a:r>
            <a:r>
              <a:rPr lang="en-US" sz="1600" kern="0" baseline="30000" dirty="0">
                <a:solidFill>
                  <a:srgbClr val="000000"/>
                </a:solidFill>
                <a:latin typeface="Arial Narrow"/>
                <a:ea typeface="+mn-ea"/>
                <a:cs typeface="Arial"/>
              </a:rPr>
              <a:t>®</a:t>
            </a:r>
            <a:r>
              <a:rPr lang="en-US" sz="1600" kern="0" dirty="0">
                <a:solidFill>
                  <a:srgbClr val="000000"/>
                </a:solidFill>
                <a:latin typeface="Arial Narrow"/>
                <a:ea typeface="+mn-ea"/>
                <a:cs typeface="Arial"/>
              </a:rPr>
              <a:t> has worked toward one goal – being the industry leader in Mobile Power Solutions</a:t>
            </a:r>
            <a:r>
              <a:rPr lang="en-US" sz="1600" kern="0" baseline="30000" dirty="0">
                <a:solidFill>
                  <a:srgbClr val="000000"/>
                </a:solidFill>
                <a:latin typeface="Arial Narrow"/>
                <a:ea typeface="+mn-ea"/>
                <a:cs typeface="Arial"/>
              </a:rPr>
              <a:t>®</a:t>
            </a:r>
            <a:r>
              <a:rPr lang="en-US" sz="1600" kern="0" dirty="0">
                <a:solidFill>
                  <a:srgbClr val="000000"/>
                </a:solidFill>
                <a:latin typeface="Arial Narrow"/>
                <a:ea typeface="+mn-ea"/>
                <a:cs typeface="Arial"/>
              </a:rPr>
              <a:t>. During that time, it has been an honor to collaborate with a multitude of companies to engineer products that deliver a true performance edge. Today, from our facilities in </a:t>
            </a:r>
          </a:p>
          <a:p>
            <a:pPr marL="0" indent="0" defTabSz="1219170" fontAlgn="base">
              <a:lnSpc>
                <a:spcPct val="100000"/>
              </a:lnSpc>
              <a:spcBef>
                <a:spcPct val="20000"/>
              </a:spcBef>
              <a:spcAft>
                <a:spcPct val="0"/>
              </a:spcAft>
              <a:buClrTx/>
              <a:buSzTx/>
              <a:defRPr/>
            </a:pPr>
            <a:r>
              <a:rPr lang="en-US" sz="1600" kern="0" dirty="0">
                <a:solidFill>
                  <a:srgbClr val="000000"/>
                </a:solidFill>
                <a:latin typeface="Arial Narrow"/>
                <a:ea typeface="+mn-ea"/>
                <a:cs typeface="Arial"/>
              </a:rPr>
              <a:t>Michigan City, Indiana, Vanair</a:t>
            </a:r>
            <a:r>
              <a:rPr lang="en-US" sz="1600" kern="0" baseline="30000" dirty="0">
                <a:solidFill>
                  <a:srgbClr val="000000"/>
                </a:solidFill>
                <a:latin typeface="Arial Narrow"/>
                <a:ea typeface="+mn-ea"/>
                <a:cs typeface="Arial"/>
              </a:rPr>
              <a:t>®</a:t>
            </a:r>
            <a:r>
              <a:rPr lang="en-US" sz="1600" kern="0" dirty="0">
                <a:solidFill>
                  <a:srgbClr val="000000"/>
                </a:solidFill>
                <a:latin typeface="Arial Narrow"/>
                <a:ea typeface="+mn-ea"/>
                <a:cs typeface="Arial"/>
              </a:rPr>
              <a:t> offers the world’s most comprehensive product line of mobile power solutions:</a:t>
            </a:r>
          </a:p>
          <a:p>
            <a:pPr marL="457189" indent="-457189" defTabSz="1219170" fontAlgn="base">
              <a:lnSpc>
                <a:spcPct val="100000"/>
              </a:lnSpc>
              <a:spcBef>
                <a:spcPct val="20000"/>
              </a:spcBef>
              <a:spcAft>
                <a:spcPct val="0"/>
              </a:spcAft>
              <a:buClrTx/>
              <a:buSzTx/>
              <a:buFontTx/>
              <a:buChar char="•"/>
              <a:defRPr/>
            </a:pPr>
            <a:endParaRPr lang="en-US" sz="1600" kern="0" dirty="0">
              <a:solidFill>
                <a:srgbClr val="000000"/>
              </a:solidFill>
              <a:latin typeface="Arial Narrow"/>
              <a:ea typeface="+mn-ea"/>
              <a:cs typeface="Arial"/>
            </a:endParaRP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Air Compressors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Generators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Welders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Hydraulics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Electrified Power Equipment</a:t>
            </a:r>
            <a:r>
              <a:rPr lang="en-US" sz="1600" kern="0" baseline="30000" dirty="0">
                <a:solidFill>
                  <a:srgbClr val="000000"/>
                </a:solidFill>
                <a:latin typeface="Arial Narrow"/>
                <a:ea typeface="+mn-ea"/>
                <a:cs typeface="Arial"/>
              </a:rPr>
              <a:t>®</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Chargers / Boosters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Engine Starters</a:t>
            </a:r>
          </a:p>
          <a:p>
            <a:pPr marL="457189" indent="-457189" defTabSz="1219170" fontAlgn="base">
              <a:lnSpc>
                <a:spcPct val="100000"/>
              </a:lnSpc>
              <a:spcBef>
                <a:spcPct val="20000"/>
              </a:spcBef>
              <a:spcAft>
                <a:spcPct val="0"/>
              </a:spcAft>
              <a:buClrTx/>
              <a:buSzTx/>
              <a:buFontTx/>
              <a:buChar char="•"/>
              <a:defRPr/>
            </a:pPr>
            <a:r>
              <a:rPr lang="en-US" sz="1600" kern="0" dirty="0">
                <a:solidFill>
                  <a:srgbClr val="000000"/>
                </a:solidFill>
                <a:latin typeface="Arial Narrow"/>
                <a:ea typeface="+mn-ea"/>
                <a:cs typeface="Arial"/>
              </a:rPr>
              <a:t>Custom Mobile Power Equipment</a:t>
            </a:r>
          </a:p>
        </p:txBody>
      </p:sp>
      <p:sp>
        <p:nvSpPr>
          <p:cNvPr id="7" name="Title 1">
            <a:extLst>
              <a:ext uri="{FF2B5EF4-FFF2-40B4-BE49-F238E27FC236}">
                <a16:creationId xmlns:a16="http://schemas.microsoft.com/office/drawing/2014/main" id="{111D8A9C-99EF-4B77-7C1E-0927AB6FF5A7}"/>
              </a:ext>
            </a:extLst>
          </p:cNvPr>
          <p:cNvSpPr txBox="1">
            <a:spLocks/>
          </p:cNvSpPr>
          <p:nvPr/>
        </p:nvSpPr>
        <p:spPr>
          <a:xfrm>
            <a:off x="187000" y="530100"/>
            <a:ext cx="10233350"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733" b="1" kern="0" dirty="0">
                <a:latin typeface="Arial Narrow"/>
                <a:ea typeface="+mj-ea"/>
              </a:rPr>
              <a:t>Over Five Decades as the</a:t>
            </a:r>
            <a:br>
              <a:rPr lang="en-US" sz="3733" b="1" kern="0" dirty="0">
                <a:latin typeface="Arial Narrow"/>
                <a:ea typeface="+mj-ea"/>
              </a:rPr>
            </a:br>
            <a:r>
              <a:rPr lang="en-US" sz="3733" b="1" u="sng" kern="0" dirty="0">
                <a:latin typeface="Arial Narrow"/>
                <a:ea typeface="+mj-ea"/>
              </a:rPr>
              <a:t>MOBILE POWER SOLUTIONS</a:t>
            </a:r>
            <a:r>
              <a:rPr lang="en-US" sz="3733" b="1" u="sng" kern="0" baseline="30000" dirty="0">
                <a:latin typeface="Arial Narrow"/>
                <a:ea typeface="+mj-ea"/>
              </a:rPr>
              <a:t>®</a:t>
            </a:r>
            <a:r>
              <a:rPr lang="en-US" sz="3733" b="1" u="sng" kern="0" dirty="0">
                <a:latin typeface="Arial Narrow"/>
                <a:ea typeface="+mj-ea"/>
              </a:rPr>
              <a:t> LEADER</a:t>
            </a:r>
            <a:endParaRPr lang="en-US" kern="0" dirty="0"/>
          </a:p>
        </p:txBody>
      </p:sp>
      <p:pic>
        <p:nvPicPr>
          <p:cNvPr id="1026" name="Picture 2" descr="Vanair Defense Systems is a component supplier to the Buffalo RCP Vehicle">
            <a:extLst>
              <a:ext uri="{FF2B5EF4-FFF2-40B4-BE49-F238E27FC236}">
                <a16:creationId xmlns:a16="http://schemas.microsoft.com/office/drawing/2014/main" id="{FA972A89-9C71-FA82-C8FE-3C5A763E0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450" y="1030693"/>
            <a:ext cx="4204825" cy="2107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19"/>
        <p:cNvGrpSpPr/>
        <p:nvPr/>
      </p:nvGrpSpPr>
      <p:grpSpPr>
        <a:xfrm>
          <a:off x="0" y="0"/>
          <a:ext cx="0" cy="0"/>
          <a:chOff x="0" y="0"/>
          <a:chExt cx="0" cy="0"/>
        </a:xfrm>
      </p:grpSpPr>
      <p:pic>
        <p:nvPicPr>
          <p:cNvPr id="320" name="Google Shape;320;p57"/>
          <p:cNvPicPr preferRelativeResize="0"/>
          <p:nvPr/>
        </p:nvPicPr>
        <p:blipFill rotWithShape="1">
          <a:blip r:embed="rId3">
            <a:alphaModFix amt="7000"/>
          </a:blip>
          <a:srcRect/>
          <a:stretch/>
        </p:blipFill>
        <p:spPr>
          <a:xfrm>
            <a:off x="0" y="179832"/>
            <a:ext cx="12192000" cy="6498336"/>
          </a:xfrm>
          <a:prstGeom prst="rect">
            <a:avLst/>
          </a:prstGeom>
          <a:noFill/>
          <a:ln>
            <a:noFill/>
          </a:ln>
        </p:spPr>
      </p:pic>
      <p:sp>
        <p:nvSpPr>
          <p:cNvPr id="321" name="Google Shape;321;p57"/>
          <p:cNvSpPr/>
          <p:nvPr/>
        </p:nvSpPr>
        <p:spPr>
          <a:xfrm>
            <a:off x="3363200" y="1004167"/>
            <a:ext cx="5465600" cy="4777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B5394"/>
              </a:solidFill>
              <a:effectLst/>
              <a:uLnTx/>
              <a:uFillTx/>
              <a:latin typeface="Arial"/>
              <a:ea typeface="Arial"/>
              <a:cs typeface="Arial"/>
              <a:sym typeface="Arial"/>
            </a:endParaRPr>
          </a:p>
        </p:txBody>
      </p:sp>
      <p:sp>
        <p:nvSpPr>
          <p:cNvPr id="322" name="Google Shape;322;p57"/>
          <p:cNvSpPr txBox="1">
            <a:spLocks noGrp="1"/>
          </p:cNvSpPr>
          <p:nvPr>
            <p:ph type="ctrTitle"/>
          </p:nvPr>
        </p:nvSpPr>
        <p:spPr>
          <a:xfrm flipH="1">
            <a:off x="3981833" y="2438880"/>
            <a:ext cx="4228333" cy="1354176"/>
          </a:xfrm>
          <a:prstGeom prst="rect">
            <a:avLst/>
          </a:prstGeom>
          <a:noFill/>
          <a:ln>
            <a:noFill/>
          </a:ln>
        </p:spPr>
        <p:txBody>
          <a:bodyPr spcFirstLastPara="1" wrap="square" lIns="121900" tIns="121900" rIns="121900" bIns="121900" anchor="b" anchorCtr="0">
            <a:spAutoFit/>
          </a:bodyPr>
          <a:lstStyle/>
          <a:p>
            <a:pPr algn="ctr"/>
            <a:r>
              <a:rPr lang="en-US" sz="3600" dirty="0">
                <a:solidFill>
                  <a:srgbClr val="FFFFFF"/>
                </a:solidFill>
                <a:latin typeface="Arial Nova" panose="020B0504020202020204" pitchFamily="34" charset="0"/>
                <a:ea typeface="Proxima Nova Semibold"/>
                <a:cs typeface="Proxima Nova Semibold"/>
                <a:sym typeface="Proxima Nova Semibold"/>
              </a:rPr>
              <a:t>EPEQ – Electrified Power Equipment</a:t>
            </a:r>
          </a:p>
        </p:txBody>
      </p:sp>
      <p:sp>
        <p:nvSpPr>
          <p:cNvPr id="323" name="Google Shape;323;p57"/>
          <p:cNvSpPr txBox="1">
            <a:spLocks noGrp="1"/>
          </p:cNvSpPr>
          <p:nvPr>
            <p:ph type="title" idx="2"/>
          </p:nvPr>
        </p:nvSpPr>
        <p:spPr>
          <a:xfrm flipH="1">
            <a:off x="-1754933" y="3225767"/>
            <a:ext cx="5984400" cy="2163200"/>
          </a:xfrm>
          <a:prstGeom prst="rect">
            <a:avLst/>
          </a:prstGeom>
          <a:noFill/>
          <a:ln>
            <a:noFill/>
          </a:ln>
        </p:spPr>
        <p:txBody>
          <a:bodyPr spcFirstLastPara="1" wrap="square" lIns="121900" tIns="121900" rIns="121900" bIns="121900" anchor="ctr" anchorCtr="0">
            <a:noAutofit/>
          </a:bodyPr>
          <a:lstStyle/>
          <a:p>
            <a:r>
              <a:rPr lang="es" b="1" dirty="0">
                <a:solidFill>
                  <a:srgbClr val="FFFFFF"/>
                </a:solidFill>
                <a:latin typeface="Proxima Nova"/>
                <a:ea typeface="Proxima Nova"/>
                <a:cs typeface="Proxima Nova"/>
                <a:sym typeface="Proxima Nova"/>
              </a:rPr>
              <a:t>02</a:t>
            </a:r>
            <a:endParaRPr b="1" dirty="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266364869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pic>
        <p:nvPicPr>
          <p:cNvPr id="351" name="Google Shape;351;p60"/>
          <p:cNvPicPr preferRelativeResize="0"/>
          <p:nvPr/>
        </p:nvPicPr>
        <p:blipFill rotWithShape="1">
          <a:blip r:embed="rId4">
            <a:alphaModFix amt="30000"/>
          </a:blip>
          <a:srcRect/>
          <a:stretch/>
        </p:blipFill>
        <p:spPr>
          <a:xfrm>
            <a:off x="-19122" y="179832"/>
            <a:ext cx="12192000" cy="6498336"/>
          </a:xfrm>
          <a:prstGeom prst="rect">
            <a:avLst/>
          </a:prstGeom>
          <a:noFill/>
          <a:ln>
            <a:noFill/>
          </a:ln>
        </p:spPr>
      </p:pic>
      <p:sp>
        <p:nvSpPr>
          <p:cNvPr id="353" name="Google Shape;353;p60"/>
          <p:cNvSpPr/>
          <p:nvPr/>
        </p:nvSpPr>
        <p:spPr>
          <a:xfrm>
            <a:off x="307754" y="2168115"/>
            <a:ext cx="11576492" cy="3964927"/>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sp>
        <p:nvSpPr>
          <p:cNvPr id="360" name="Google Shape;360;p60"/>
          <p:cNvSpPr txBox="1"/>
          <p:nvPr/>
        </p:nvSpPr>
        <p:spPr>
          <a:xfrm>
            <a:off x="406720" y="1638294"/>
            <a:ext cx="11340316"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US" sz="1867" b="1" kern="0" dirty="0">
                <a:solidFill>
                  <a:srgbClr val="0B5394"/>
                </a:solidFill>
                <a:latin typeface="Arial Nova" panose="020B0504020202020204" pitchFamily="34" charset="0"/>
                <a:ea typeface="Proxima Nova"/>
                <a:cs typeface="Proxima Nova"/>
                <a:sym typeface="Proxima Nova"/>
              </a:rPr>
              <a:t>EPEQ</a:t>
            </a:r>
            <a:r>
              <a:rPr lang="en-US" sz="1867" b="1" kern="0" baseline="30000" dirty="0">
                <a:solidFill>
                  <a:srgbClr val="0B5394"/>
                </a:solidFill>
                <a:latin typeface="Arial Nova" panose="020B0504020202020204" pitchFamily="34" charset="0"/>
                <a:ea typeface="Proxima Nova"/>
                <a:cs typeface="Proxima Nova"/>
                <a:sym typeface="Proxima Nova"/>
              </a:rPr>
              <a:t>®</a:t>
            </a:r>
            <a:r>
              <a:rPr lang="en-US" sz="1867" b="1" kern="0" dirty="0">
                <a:solidFill>
                  <a:srgbClr val="0B5394"/>
                </a:solidFill>
                <a:latin typeface="Arial Nova" panose="020B0504020202020204" pitchFamily="34" charset="0"/>
                <a:ea typeface="Proxima Nova"/>
                <a:cs typeface="Proxima Nova"/>
                <a:sym typeface="Proxima Nova"/>
              </a:rPr>
              <a:t> Electrified Power Equipment</a:t>
            </a:r>
            <a:r>
              <a:rPr lang="en-US" sz="1867" b="1" kern="0" baseline="30000" dirty="0">
                <a:solidFill>
                  <a:srgbClr val="0B5394"/>
                </a:solidFill>
                <a:latin typeface="Arial Nova" panose="020B0504020202020204" pitchFamily="34" charset="0"/>
                <a:ea typeface="Proxima Nova"/>
                <a:cs typeface="Proxima Nova"/>
                <a:sym typeface="Proxima Nova"/>
              </a:rPr>
              <a:t>® - </a:t>
            </a:r>
            <a:r>
              <a:rPr lang="en-US" sz="1867" b="1" kern="0" dirty="0">
                <a:solidFill>
                  <a:srgbClr val="0B5394"/>
                </a:solidFill>
                <a:latin typeface="Arial Nova" panose="020B0504020202020204" pitchFamily="34" charset="0"/>
                <a:ea typeface="Proxima Nova"/>
                <a:cs typeface="Proxima Nova"/>
                <a:sym typeface="Proxima Nova"/>
              </a:rPr>
              <a:t>Powering Fleet Electrification</a:t>
            </a:r>
            <a:r>
              <a:rPr lang="en-US" sz="1867" b="1" kern="0" baseline="30000" dirty="0">
                <a:solidFill>
                  <a:srgbClr val="0B5394"/>
                </a:solidFill>
                <a:latin typeface="Arial Nova" panose="020B0504020202020204" pitchFamily="34" charset="0"/>
                <a:ea typeface="Proxima Nova"/>
                <a:cs typeface="Proxima Nova"/>
                <a:sym typeface="Proxima Nova"/>
              </a:rPr>
              <a:t>™</a:t>
            </a:r>
            <a:endParaRPr sz="1600" b="1" kern="0" baseline="30000" dirty="0">
              <a:solidFill>
                <a:srgbClr val="0B5394"/>
              </a:solidFill>
              <a:latin typeface="Arial Nova" panose="020B0504020202020204" pitchFamily="34" charset="0"/>
              <a:ea typeface="Proxima Nova"/>
              <a:cs typeface="Proxima Nova"/>
              <a:sym typeface="Proxima Nova"/>
            </a:endParaRPr>
          </a:p>
        </p:txBody>
      </p:sp>
      <p:sp>
        <p:nvSpPr>
          <p:cNvPr id="30" name="Rectangle 29">
            <a:extLst>
              <a:ext uri="{FF2B5EF4-FFF2-40B4-BE49-F238E27FC236}">
                <a16:creationId xmlns:a16="http://schemas.microsoft.com/office/drawing/2014/main" id="{905BD5E6-B7F9-E9AA-24B4-1598D2F89B57}"/>
              </a:ext>
            </a:extLst>
          </p:cNvPr>
          <p:cNvSpPr/>
          <p:nvPr/>
        </p:nvSpPr>
        <p:spPr>
          <a:xfrm>
            <a:off x="307754" y="5207794"/>
            <a:ext cx="11576492" cy="478631"/>
          </a:xfrm>
          <a:prstGeom prst="rect">
            <a:avLst/>
          </a:prstGeom>
          <a:solidFill>
            <a:srgbClr val="0B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Google Shape;360;p60">
            <a:extLst>
              <a:ext uri="{FF2B5EF4-FFF2-40B4-BE49-F238E27FC236}">
                <a16:creationId xmlns:a16="http://schemas.microsoft.com/office/drawing/2014/main" id="{05A748E2-9AEA-2693-62C2-5B60CEA48A24}"/>
              </a:ext>
            </a:extLst>
          </p:cNvPr>
          <p:cNvSpPr txBox="1"/>
          <p:nvPr/>
        </p:nvSpPr>
        <p:spPr>
          <a:xfrm>
            <a:off x="528728" y="5180357"/>
            <a:ext cx="6351757"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US" sz="1867" b="1" kern="0" dirty="0">
                <a:solidFill>
                  <a:srgbClr val="FFFFFF"/>
                </a:solidFill>
                <a:latin typeface="Proxima Nova"/>
                <a:ea typeface="Proxima Nova"/>
                <a:cs typeface="Proxima Nova"/>
                <a:sym typeface="Proxima Nova"/>
              </a:rPr>
              <a:t>Clean, Quiet, </a:t>
            </a:r>
            <a:r>
              <a:rPr lang="en-US" sz="1867" b="1" kern="0" dirty="0">
                <a:solidFill>
                  <a:srgbClr val="FFFFFF"/>
                </a:solidFill>
                <a:latin typeface="Arial Nova" panose="020B0504020202020204" pitchFamily="34" charset="0"/>
                <a:ea typeface="Proxima Nova"/>
                <a:cs typeface="Proxima Nova"/>
                <a:sym typeface="Proxima Nova"/>
              </a:rPr>
              <a:t>Power</a:t>
            </a:r>
            <a:r>
              <a:rPr lang="en-US" sz="1867" b="1" kern="0" baseline="30000" dirty="0">
                <a:solidFill>
                  <a:srgbClr val="FFFFFF"/>
                </a:solidFill>
                <a:latin typeface="Proxima Nova"/>
                <a:ea typeface="Proxima Nova"/>
                <a:cs typeface="Proxima Nova"/>
                <a:sym typeface="Proxima Nova"/>
              </a:rPr>
              <a:t>™</a:t>
            </a:r>
            <a:endParaRPr lang="en-US" sz="1600" b="1" kern="0" baseline="30000" dirty="0">
              <a:solidFill>
                <a:srgbClr val="FFFFFF"/>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3E2795C2-DF2E-5E21-1773-0C9430D1762F}"/>
              </a:ext>
            </a:extLst>
          </p:cNvPr>
          <p:cNvSpPr txBox="1"/>
          <p:nvPr/>
        </p:nvSpPr>
        <p:spPr>
          <a:xfrm>
            <a:off x="444964" y="2354837"/>
            <a:ext cx="7091909" cy="1934376"/>
          </a:xfrm>
          <a:prstGeom prst="rect">
            <a:avLst/>
          </a:prstGeom>
          <a:noFill/>
        </p:spPr>
        <p:txBody>
          <a:bodyPr wrap="square">
            <a:spAutoFit/>
          </a:bodyPr>
          <a:lstStyle/>
          <a:p>
            <a:r>
              <a:rPr lang="en-US" sz="1330" dirty="0">
                <a:solidFill>
                  <a:srgbClr val="0B5394"/>
                </a:solidFill>
              </a:rPr>
              <a:t>EPEQ</a:t>
            </a:r>
            <a:r>
              <a:rPr lang="en-US" sz="1330" baseline="30000" dirty="0">
                <a:solidFill>
                  <a:srgbClr val="0B5394"/>
                </a:solidFill>
              </a:rPr>
              <a:t>®</a:t>
            </a:r>
            <a:r>
              <a:rPr lang="en-US" sz="1330" dirty="0">
                <a:solidFill>
                  <a:srgbClr val="0B5394"/>
                </a:solidFill>
              </a:rPr>
              <a:t> is a patent pending comprehensive, end-to-end system, of zero emission and clean, quiet Electrified Power Equipment</a:t>
            </a:r>
            <a:r>
              <a:rPr lang="en-US" sz="1330" baseline="30000" dirty="0">
                <a:solidFill>
                  <a:srgbClr val="0B5394"/>
                </a:solidFill>
              </a:rPr>
              <a:t>®</a:t>
            </a:r>
            <a:r>
              <a:rPr lang="en-US" sz="1330" dirty="0">
                <a:solidFill>
                  <a:srgbClr val="0B5394"/>
                </a:solidFill>
              </a:rPr>
              <a:t> products developed by Vanair</a:t>
            </a:r>
            <a:r>
              <a:rPr lang="en-US" sz="1330" baseline="30000" dirty="0">
                <a:solidFill>
                  <a:srgbClr val="0B5394"/>
                </a:solidFill>
              </a:rPr>
              <a:t>®</a:t>
            </a:r>
            <a:r>
              <a:rPr lang="en-US" sz="1330" dirty="0">
                <a:solidFill>
                  <a:srgbClr val="0B5394"/>
                </a:solidFill>
              </a:rPr>
              <a:t>. Powered by </a:t>
            </a:r>
            <a:r>
              <a:rPr lang="en-US" sz="1330" dirty="0" err="1">
                <a:solidFill>
                  <a:srgbClr val="0B5394"/>
                </a:solidFill>
              </a:rPr>
              <a:t>Vanair’s</a:t>
            </a:r>
            <a:r>
              <a:rPr lang="en-US" sz="1330" dirty="0">
                <a:solidFill>
                  <a:srgbClr val="0B5394"/>
                </a:solidFill>
              </a:rPr>
              <a:t> specially developed line of Lithium Iron Phosphate (LiFePO4) ELiMENT</a:t>
            </a:r>
            <a:r>
              <a:rPr lang="en-US" sz="1330" baseline="30000" dirty="0">
                <a:solidFill>
                  <a:srgbClr val="0B5394"/>
                </a:solidFill>
              </a:rPr>
              <a:t>™</a:t>
            </a:r>
            <a:r>
              <a:rPr lang="en-US" sz="1330" dirty="0">
                <a:solidFill>
                  <a:srgbClr val="0B5394"/>
                </a:solidFill>
              </a:rPr>
              <a:t> batteries, EPEQ</a:t>
            </a:r>
            <a:r>
              <a:rPr lang="en-US" sz="1330" baseline="30000" dirty="0">
                <a:solidFill>
                  <a:srgbClr val="0B5394"/>
                </a:solidFill>
              </a:rPr>
              <a:t>®</a:t>
            </a:r>
            <a:r>
              <a:rPr lang="en-US" sz="1330" dirty="0">
                <a:solidFill>
                  <a:srgbClr val="0B5394"/>
                </a:solidFill>
              </a:rPr>
              <a:t> allows you to turn off the vehicle’s engine and run the equipment you need on the job site in a fully electric fashion. </a:t>
            </a:r>
          </a:p>
          <a:p>
            <a:endParaRPr lang="en-US" sz="1330" dirty="0">
              <a:solidFill>
                <a:srgbClr val="0B5394"/>
              </a:solidFill>
            </a:endParaRPr>
          </a:p>
          <a:p>
            <a:r>
              <a:rPr lang="en-US" sz="1330" u="sng" dirty="0">
                <a:solidFill>
                  <a:srgbClr val="0B5394"/>
                </a:solidFill>
              </a:rPr>
              <a:t>The EPEQ</a:t>
            </a:r>
            <a:r>
              <a:rPr lang="en-US" sz="1330" u="sng" baseline="30000" dirty="0">
                <a:solidFill>
                  <a:srgbClr val="0B5394"/>
                </a:solidFill>
              </a:rPr>
              <a:t>®</a:t>
            </a:r>
            <a:r>
              <a:rPr lang="en-US" sz="1330" u="sng" dirty="0">
                <a:solidFill>
                  <a:srgbClr val="0B5394"/>
                </a:solidFill>
              </a:rPr>
              <a:t> Solution provides:</a:t>
            </a:r>
            <a:r>
              <a:rPr lang="en-US" sz="1330" dirty="0">
                <a:solidFill>
                  <a:srgbClr val="0B5394"/>
                </a:solidFill>
              </a:rPr>
              <a:t> Clean, Quiet, Power</a:t>
            </a:r>
            <a:r>
              <a:rPr lang="en-US" sz="1330" baseline="30000" dirty="0">
                <a:solidFill>
                  <a:srgbClr val="0B5394"/>
                </a:solidFill>
              </a:rPr>
              <a:t>™</a:t>
            </a:r>
            <a:r>
              <a:rPr lang="en-US" sz="1330" dirty="0">
                <a:solidFill>
                  <a:srgbClr val="0B5394"/>
                </a:solidFill>
              </a:rPr>
              <a:t>, Idle Management and Reduced Emissions, Lower Cost of Ownership - Reduced Maintenance &amp; Fuel Costs, Data Driven Benefits, Operational Efficiency</a:t>
            </a:r>
          </a:p>
        </p:txBody>
      </p:sp>
      <p:pic>
        <p:nvPicPr>
          <p:cNvPr id="8" name="Picture 7" descr="The inside of a computer&#10;&#10;Description automatically generated with low confidence">
            <a:extLst>
              <a:ext uri="{FF2B5EF4-FFF2-40B4-BE49-F238E27FC236}">
                <a16:creationId xmlns:a16="http://schemas.microsoft.com/office/drawing/2014/main" id="{804DD322-2732-2645-2FA2-69FBB664DD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99001" y="2163178"/>
            <a:ext cx="3592999" cy="4791476"/>
          </a:xfrm>
          <a:prstGeom prst="rect">
            <a:avLst/>
          </a:prstGeom>
        </p:spPr>
      </p:pic>
      <p:sp>
        <p:nvSpPr>
          <p:cNvPr id="11" name="Rectangle 10">
            <a:extLst>
              <a:ext uri="{FF2B5EF4-FFF2-40B4-BE49-F238E27FC236}">
                <a16:creationId xmlns:a16="http://schemas.microsoft.com/office/drawing/2014/main" id="{0A86D500-6A8D-D1CF-4891-1D506CBBADB9}"/>
              </a:ext>
            </a:extLst>
          </p:cNvPr>
          <p:cNvSpPr/>
          <p:nvPr/>
        </p:nvSpPr>
        <p:spPr>
          <a:xfrm>
            <a:off x="-128588" y="657093"/>
            <a:ext cx="9358313" cy="643253"/>
          </a:xfrm>
          <a:prstGeom prst="rect">
            <a:avLst/>
          </a:prstGeom>
          <a:solidFill>
            <a:srgbClr val="0B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363;p60">
            <a:extLst>
              <a:ext uri="{FF2B5EF4-FFF2-40B4-BE49-F238E27FC236}">
                <a16:creationId xmlns:a16="http://schemas.microsoft.com/office/drawing/2014/main" id="{155A107A-0445-B41B-6A1F-2F1963DBC017}"/>
              </a:ext>
            </a:extLst>
          </p:cNvPr>
          <p:cNvSpPr txBox="1">
            <a:spLocks/>
          </p:cNvSpPr>
          <p:nvPr/>
        </p:nvSpPr>
        <p:spPr>
          <a:xfrm>
            <a:off x="877500" y="692173"/>
            <a:ext cx="8813200" cy="56312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DM Serif Display"/>
              <a:buNone/>
              <a:defRPr sz="2400" b="0" i="0" u="none" strike="noStrike" cap="none">
                <a:solidFill>
                  <a:srgbClr val="0B5394"/>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dk1"/>
              </a:buClr>
              <a:buSzPts val="1800"/>
              <a:buFont typeface="DM Serif Display"/>
              <a:buNone/>
              <a:defRPr sz="2400" b="0" i="0" u="none" strike="noStrike" cap="none">
                <a:solidFill>
                  <a:schemeClr val="dk1"/>
                </a:solidFill>
                <a:latin typeface="DM Serif Display"/>
                <a:ea typeface="DM Serif Display"/>
                <a:cs typeface="DM Serif Display"/>
                <a:sym typeface="DM Serif Display"/>
              </a:defRPr>
            </a:lvl9pPr>
          </a:lstStyle>
          <a:p>
            <a:r>
              <a:rPr lang="en-US" b="1" kern="0" dirty="0">
                <a:solidFill>
                  <a:srgbClr val="FFFFFF"/>
                </a:solidFill>
                <a:latin typeface="Arial Nova" panose="020B0504020202020204" pitchFamily="34" charset="0"/>
                <a:ea typeface="Proxima Nova"/>
                <a:cs typeface="Proxima Nova"/>
                <a:sym typeface="Proxima Nova"/>
              </a:rPr>
              <a:t>Vanair</a:t>
            </a:r>
            <a:r>
              <a:rPr lang="en-US" b="1" kern="0" baseline="30000" dirty="0">
                <a:solidFill>
                  <a:srgbClr val="FFFFFF"/>
                </a:solidFill>
                <a:latin typeface="Arial Nova" panose="020B0504020202020204" pitchFamily="34" charset="0"/>
                <a:ea typeface="Proxima Nova"/>
                <a:cs typeface="Proxima Nova"/>
                <a:sym typeface="Proxima Nova"/>
              </a:rPr>
              <a:t>®</a:t>
            </a:r>
            <a:r>
              <a:rPr lang="en-US" b="1" kern="0" dirty="0">
                <a:solidFill>
                  <a:srgbClr val="FFFFFF"/>
                </a:solidFill>
                <a:latin typeface="Arial Nova" panose="020B0504020202020204" pitchFamily="34" charset="0"/>
                <a:ea typeface="Proxima Nova"/>
                <a:cs typeface="Proxima Nova"/>
                <a:sym typeface="Proxima Nova"/>
              </a:rPr>
              <a:t> Product Offerings</a:t>
            </a:r>
          </a:p>
          <a:p>
            <a:endParaRPr lang="en-US" kern="0" dirty="0">
              <a:latin typeface="Arial Nova" panose="020B0504020202020204" pitchFamily="34" charset="0"/>
            </a:endParaRPr>
          </a:p>
          <a:p>
            <a:endParaRPr lang="en-US" kern="0" dirty="0">
              <a:latin typeface="Arial Nova" panose="020B0504020202020204" pitchFamily="34" charset="0"/>
            </a:endParaRPr>
          </a:p>
        </p:txBody>
      </p:sp>
      <p:pic>
        <p:nvPicPr>
          <p:cNvPr id="4" name="Picture 3">
            <a:extLst>
              <a:ext uri="{FF2B5EF4-FFF2-40B4-BE49-F238E27FC236}">
                <a16:creationId xmlns:a16="http://schemas.microsoft.com/office/drawing/2014/main" id="{B8887EE9-F685-9214-5427-3CEEF34A1CD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377781" y="454315"/>
            <a:ext cx="2647039" cy="992481"/>
          </a:xfrm>
          <a:prstGeom prst="rect">
            <a:avLst/>
          </a:prstGeom>
        </p:spPr>
      </p:pic>
    </p:spTree>
    <p:extLst>
      <p:ext uri="{BB962C8B-B14F-4D97-AF65-F5344CB8AC3E}">
        <p14:creationId xmlns:p14="http://schemas.microsoft.com/office/powerpoint/2010/main" val="2933118812"/>
      </p:ext>
    </p:extLst>
  </p:cSld>
  <p:clrMapOvr>
    <a:masterClrMapping/>
  </p:clrMapOvr>
  <p:transition spd="slow">
    <p:cover/>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51;p60">
            <a:extLst>
              <a:ext uri="{FF2B5EF4-FFF2-40B4-BE49-F238E27FC236}">
                <a16:creationId xmlns:a16="http://schemas.microsoft.com/office/drawing/2014/main" id="{0452A379-5CA3-04D6-E93F-FFB6F7FEFF4E}"/>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45" name="Rectangle: Rounded Corners 44">
            <a:extLst>
              <a:ext uri="{FF2B5EF4-FFF2-40B4-BE49-F238E27FC236}">
                <a16:creationId xmlns:a16="http://schemas.microsoft.com/office/drawing/2014/main" id="{A001DB00-12B7-2DE2-A99A-55BA9375CAB7}"/>
              </a:ext>
            </a:extLst>
          </p:cNvPr>
          <p:cNvSpPr/>
          <p:nvPr/>
        </p:nvSpPr>
        <p:spPr>
          <a:xfrm>
            <a:off x="843487" y="2694315"/>
            <a:ext cx="5104179" cy="3785815"/>
          </a:xfrm>
          <a:prstGeom prst="roundRect">
            <a:avLst>
              <a:gd name="adj"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srgbClr val="FFFFFF"/>
              </a:solidFill>
              <a:latin typeface="Calibri" panose="020F0502020204030204"/>
            </a:endParaRPr>
          </a:p>
        </p:txBody>
      </p:sp>
      <p:sp>
        <p:nvSpPr>
          <p:cNvPr id="341" name="TextBox 340">
            <a:extLst>
              <a:ext uri="{FF2B5EF4-FFF2-40B4-BE49-F238E27FC236}">
                <a16:creationId xmlns:a16="http://schemas.microsoft.com/office/drawing/2014/main" id="{AA61AE07-5693-4346-BE41-DE1CC88769B0}"/>
              </a:ext>
            </a:extLst>
          </p:cNvPr>
          <p:cNvSpPr txBox="1"/>
          <p:nvPr/>
        </p:nvSpPr>
        <p:spPr>
          <a:xfrm>
            <a:off x="1025709" y="2948504"/>
            <a:ext cx="4847627" cy="3277436"/>
          </a:xfrm>
          <a:prstGeom prst="rect">
            <a:avLst/>
          </a:prstGeom>
          <a:noFill/>
        </p:spPr>
        <p:txBody>
          <a:bodyPr wrap="square" rtlCol="0">
            <a:spAutoFit/>
          </a:bodyPr>
          <a:lstStyle>
            <a:defPPr>
              <a:defRPr lang="en-US"/>
            </a:defPPr>
            <a:lvl1pPr>
              <a:defRPr sz="3100" b="1">
                <a:solidFill>
                  <a:schemeClr val="bg1">
                    <a:lumMod val="85000"/>
                  </a:schemeClr>
                </a:solidFill>
                <a:latin typeface="Lato Black" panose="020F0A02020204030203" pitchFamily="34" charset="0"/>
                <a:cs typeface="Poppins SemiBold" panose="00000700000000000000" pitchFamily="2" charset="0"/>
              </a:defRPr>
            </a:lvl1pPr>
          </a:lstStyle>
          <a:p>
            <a:pPr defTabSz="228554"/>
            <a:r>
              <a:rPr lang="en-ID" sz="6899" spc="50" dirty="0">
                <a:solidFill>
                  <a:srgbClr val="FFFFFF"/>
                </a:solidFill>
                <a:latin typeface="Arial Nova" panose="020B0504020202020204" pitchFamily="34" charset="0"/>
                <a:cs typeface="Poppins" panose="00000500000000000000" pitchFamily="2" charset="0"/>
              </a:rPr>
              <a:t>The</a:t>
            </a:r>
          </a:p>
          <a:p>
            <a:pPr defTabSz="228554"/>
            <a:r>
              <a:rPr lang="en-ID" sz="6899" spc="50" dirty="0">
                <a:solidFill>
                  <a:srgbClr val="FFFFFF"/>
                </a:solidFill>
                <a:latin typeface="Arial Nova" panose="020B0504020202020204" pitchFamily="34" charset="0"/>
                <a:cs typeface="Poppins" panose="00000500000000000000" pitchFamily="2" charset="0"/>
              </a:rPr>
              <a:t>EPEQ</a:t>
            </a:r>
            <a:r>
              <a:rPr lang="en-ID" sz="6899" spc="50" baseline="30000" dirty="0">
                <a:solidFill>
                  <a:srgbClr val="FFFFFF"/>
                </a:solidFill>
                <a:latin typeface="Arial Nova" panose="020B0504020202020204" pitchFamily="34" charset="0"/>
                <a:cs typeface="Poppins" panose="00000500000000000000" pitchFamily="2" charset="0"/>
              </a:rPr>
              <a:t>®</a:t>
            </a:r>
            <a:r>
              <a:rPr lang="en-ID" sz="6899" spc="50" dirty="0">
                <a:solidFill>
                  <a:srgbClr val="FFFFFF"/>
                </a:solidFill>
                <a:latin typeface="Arial Nova" panose="020B0504020202020204" pitchFamily="34" charset="0"/>
                <a:cs typeface="Poppins" panose="00000500000000000000" pitchFamily="2" charset="0"/>
              </a:rPr>
              <a:t> </a:t>
            </a:r>
          </a:p>
          <a:p>
            <a:pPr defTabSz="228554"/>
            <a:r>
              <a:rPr lang="en-ID" sz="6899" spc="50" dirty="0">
                <a:solidFill>
                  <a:srgbClr val="FFFFFF"/>
                </a:solidFill>
                <a:latin typeface="Arial Nova" panose="020B0504020202020204" pitchFamily="34" charset="0"/>
                <a:cs typeface="Poppins" panose="00000500000000000000" pitchFamily="2" charset="0"/>
              </a:rPr>
              <a:t>Ecosystem </a:t>
            </a:r>
            <a:endParaRPr lang="en-US" sz="6899" spc="50" dirty="0">
              <a:solidFill>
                <a:srgbClr val="FFFFFF"/>
              </a:solidFill>
              <a:latin typeface="Arial Nova" panose="020B0504020202020204" pitchFamily="34" charset="0"/>
              <a:cs typeface="Poppins" panose="00000500000000000000" pitchFamily="2" charset="0"/>
            </a:endParaRPr>
          </a:p>
        </p:txBody>
      </p:sp>
      <p:sp>
        <p:nvSpPr>
          <p:cNvPr id="107" name="TextBox 106">
            <a:extLst>
              <a:ext uri="{FF2B5EF4-FFF2-40B4-BE49-F238E27FC236}">
                <a16:creationId xmlns:a16="http://schemas.microsoft.com/office/drawing/2014/main" id="{9CA4AAFD-22EF-436E-8288-2CB560A093F5}"/>
              </a:ext>
            </a:extLst>
          </p:cNvPr>
          <p:cNvSpPr txBox="1"/>
          <p:nvPr/>
        </p:nvSpPr>
        <p:spPr>
          <a:xfrm>
            <a:off x="6244454" y="1997691"/>
            <a:ext cx="265429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EV CHARGING</a:t>
            </a:r>
          </a:p>
        </p:txBody>
      </p:sp>
      <p:pic>
        <p:nvPicPr>
          <p:cNvPr id="18" name="Picture 17">
            <a:extLst>
              <a:ext uri="{FF2B5EF4-FFF2-40B4-BE49-F238E27FC236}">
                <a16:creationId xmlns:a16="http://schemas.microsoft.com/office/drawing/2014/main" id="{B2235430-0A43-46D9-DFBF-3FA984E59B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3542" t="-2398" r="-28766"/>
          <a:stretch/>
        </p:blipFill>
        <p:spPr>
          <a:xfrm>
            <a:off x="6605873" y="568798"/>
            <a:ext cx="1931452" cy="1287752"/>
          </a:xfrm>
          <a:prstGeom prst="roundRect">
            <a:avLst>
              <a:gd name="adj" fmla="val 0"/>
            </a:avLst>
          </a:prstGeom>
          <a:ln>
            <a:solidFill>
              <a:schemeClr val="accent1"/>
            </a:solidFill>
          </a:ln>
        </p:spPr>
      </p:pic>
      <p:sp>
        <p:nvSpPr>
          <p:cNvPr id="111" name="TextBox 110">
            <a:extLst>
              <a:ext uri="{FF2B5EF4-FFF2-40B4-BE49-F238E27FC236}">
                <a16:creationId xmlns:a16="http://schemas.microsoft.com/office/drawing/2014/main" id="{C8523BC8-646A-4FBC-A8DA-5FDBE43E1981}"/>
              </a:ext>
            </a:extLst>
          </p:cNvPr>
          <p:cNvSpPr txBox="1"/>
          <p:nvPr/>
        </p:nvSpPr>
        <p:spPr>
          <a:xfrm>
            <a:off x="9011567" y="6175032"/>
            <a:ext cx="2751150" cy="430887"/>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IDLE MANAGEMENT &amp;</a:t>
            </a:r>
          </a:p>
          <a:p>
            <a:pPr algn="ctr" defTabSz="914217"/>
            <a:r>
              <a:rPr lang="en-US" sz="1100" b="1" spc="100" dirty="0">
                <a:solidFill>
                  <a:srgbClr val="00539A"/>
                </a:solidFill>
                <a:latin typeface="Arial Nova" panose="020B0504020202020204" pitchFamily="34" charset="0"/>
                <a:cs typeface="Poppins" panose="00000500000000000000" pitchFamily="2" charset="0"/>
              </a:rPr>
              <a:t>VANAIR</a:t>
            </a:r>
            <a:r>
              <a:rPr lang="en-US" sz="1100" b="1" spc="100" baseline="30000" dirty="0">
                <a:solidFill>
                  <a:srgbClr val="00539A"/>
                </a:solidFill>
                <a:latin typeface="Arial Nova" panose="020B0504020202020204" pitchFamily="34" charset="0"/>
                <a:cs typeface="Poppins" panose="00000500000000000000" pitchFamily="2" charset="0"/>
              </a:rPr>
              <a:t>®</a:t>
            </a:r>
            <a:r>
              <a:rPr lang="en-US" sz="1100" b="1" spc="100" dirty="0">
                <a:solidFill>
                  <a:srgbClr val="00539A"/>
                </a:solidFill>
                <a:latin typeface="Arial Nova" panose="020B0504020202020204" pitchFamily="34" charset="0"/>
                <a:cs typeface="Poppins" panose="00000500000000000000" pitchFamily="2" charset="0"/>
              </a:rPr>
              <a:t> TELEMATIC SYSTEM</a:t>
            </a:r>
          </a:p>
        </p:txBody>
      </p:sp>
      <p:pic>
        <p:nvPicPr>
          <p:cNvPr id="19" name="Picture 18">
            <a:extLst>
              <a:ext uri="{FF2B5EF4-FFF2-40B4-BE49-F238E27FC236}">
                <a16:creationId xmlns:a16="http://schemas.microsoft.com/office/drawing/2014/main" id="{EEC4CBC0-021A-AE4E-281F-DD55676523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09" t="-48996" r="-809" b="-48996"/>
          <a:stretch/>
        </p:blipFill>
        <p:spPr>
          <a:xfrm>
            <a:off x="9421416" y="4751178"/>
            <a:ext cx="1931453" cy="1287752"/>
          </a:xfrm>
          <a:prstGeom prst="roundRect">
            <a:avLst>
              <a:gd name="adj" fmla="val 0"/>
            </a:avLst>
          </a:prstGeom>
          <a:noFill/>
          <a:ln>
            <a:solidFill>
              <a:schemeClr val="accent1"/>
            </a:solidFill>
          </a:ln>
        </p:spPr>
      </p:pic>
      <p:sp>
        <p:nvSpPr>
          <p:cNvPr id="7" name="TextBox 6">
            <a:extLst>
              <a:ext uri="{FF2B5EF4-FFF2-40B4-BE49-F238E27FC236}">
                <a16:creationId xmlns:a16="http://schemas.microsoft.com/office/drawing/2014/main" id="{2D69710F-5ECB-E307-2016-59C9B425319C}"/>
              </a:ext>
            </a:extLst>
          </p:cNvPr>
          <p:cNvSpPr txBox="1"/>
          <p:nvPr/>
        </p:nvSpPr>
        <p:spPr>
          <a:xfrm>
            <a:off x="9059997" y="4118168"/>
            <a:ext cx="265429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CONVERTERS</a:t>
            </a:r>
          </a:p>
        </p:txBody>
      </p:sp>
      <p:pic>
        <p:nvPicPr>
          <p:cNvPr id="21" name="Picture 20">
            <a:extLst>
              <a:ext uri="{FF2B5EF4-FFF2-40B4-BE49-F238E27FC236}">
                <a16:creationId xmlns:a16="http://schemas.microsoft.com/office/drawing/2014/main" id="{FFB8423B-6D42-9002-1724-E330EB94AF7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421416" y="2683790"/>
            <a:ext cx="1931452" cy="1287752"/>
          </a:xfrm>
          <a:prstGeom prst="roundRect">
            <a:avLst>
              <a:gd name="adj" fmla="val 0"/>
            </a:avLst>
          </a:prstGeom>
          <a:ln>
            <a:solidFill>
              <a:schemeClr val="accent1"/>
            </a:solidFill>
          </a:ln>
        </p:spPr>
      </p:pic>
      <p:sp>
        <p:nvSpPr>
          <p:cNvPr id="13" name="TextBox 12">
            <a:extLst>
              <a:ext uri="{FF2B5EF4-FFF2-40B4-BE49-F238E27FC236}">
                <a16:creationId xmlns:a16="http://schemas.microsoft.com/office/drawing/2014/main" id="{7B48F6F0-E8BE-6BAB-42F2-0F29F725182B}"/>
              </a:ext>
            </a:extLst>
          </p:cNvPr>
          <p:cNvSpPr txBox="1"/>
          <p:nvPr/>
        </p:nvSpPr>
        <p:spPr>
          <a:xfrm>
            <a:off x="429283" y="1992651"/>
            <a:ext cx="2751150" cy="430887"/>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LiFePO4 BATTERIES &amp;</a:t>
            </a:r>
          </a:p>
          <a:p>
            <a:pPr algn="ctr" defTabSz="914217"/>
            <a:r>
              <a:rPr lang="en-US" sz="1100" b="1" spc="100" dirty="0">
                <a:solidFill>
                  <a:srgbClr val="00539A"/>
                </a:solidFill>
                <a:latin typeface="Arial Nova" panose="020B0504020202020204" pitchFamily="34" charset="0"/>
                <a:cs typeface="Poppins" panose="00000500000000000000" pitchFamily="2" charset="0"/>
              </a:rPr>
              <a:t>SMART CONTROLLER</a:t>
            </a:r>
          </a:p>
        </p:txBody>
      </p:sp>
      <p:pic>
        <p:nvPicPr>
          <p:cNvPr id="14" name="Picture 13">
            <a:extLst>
              <a:ext uri="{FF2B5EF4-FFF2-40B4-BE49-F238E27FC236}">
                <a16:creationId xmlns:a16="http://schemas.microsoft.com/office/drawing/2014/main" id="{50A0F77E-9B7F-37A7-9C6C-BE59D2F2881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39132" y="568798"/>
            <a:ext cx="1931453" cy="1287752"/>
          </a:xfrm>
          <a:prstGeom prst="roundRect">
            <a:avLst>
              <a:gd name="adj" fmla="val 0"/>
            </a:avLst>
          </a:prstGeom>
          <a:ln>
            <a:solidFill>
              <a:schemeClr val="accent1"/>
            </a:solidFill>
          </a:ln>
        </p:spPr>
      </p:pic>
      <p:sp>
        <p:nvSpPr>
          <p:cNvPr id="16" name="TextBox 15">
            <a:extLst>
              <a:ext uri="{FF2B5EF4-FFF2-40B4-BE49-F238E27FC236}">
                <a16:creationId xmlns:a16="http://schemas.microsoft.com/office/drawing/2014/main" id="{A0971586-FEC6-8461-5304-150AB19018AF}"/>
              </a:ext>
            </a:extLst>
          </p:cNvPr>
          <p:cNvSpPr txBox="1"/>
          <p:nvPr/>
        </p:nvSpPr>
        <p:spPr>
          <a:xfrm>
            <a:off x="6244454" y="6185554"/>
            <a:ext cx="265429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EPTO HYDRAULIC POWER</a:t>
            </a:r>
          </a:p>
        </p:txBody>
      </p:sp>
      <p:pic>
        <p:nvPicPr>
          <p:cNvPr id="17" name="Picture 16">
            <a:extLst>
              <a:ext uri="{FF2B5EF4-FFF2-40B4-BE49-F238E27FC236}">
                <a16:creationId xmlns:a16="http://schemas.microsoft.com/office/drawing/2014/main" id="{F804F198-B743-C56A-D3A8-4CEA86A2F9C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05873" y="4751176"/>
            <a:ext cx="1931452" cy="1287752"/>
          </a:xfrm>
          <a:prstGeom prst="roundRect">
            <a:avLst>
              <a:gd name="adj" fmla="val 0"/>
            </a:avLst>
          </a:prstGeom>
          <a:ln>
            <a:solidFill>
              <a:schemeClr val="accent1"/>
            </a:solidFill>
          </a:ln>
        </p:spPr>
      </p:pic>
      <p:sp>
        <p:nvSpPr>
          <p:cNvPr id="37" name="TextBox 36">
            <a:extLst>
              <a:ext uri="{FF2B5EF4-FFF2-40B4-BE49-F238E27FC236}">
                <a16:creationId xmlns:a16="http://schemas.microsoft.com/office/drawing/2014/main" id="{21FFCF23-291E-3F2C-842B-482F8AA08E83}"/>
              </a:ext>
            </a:extLst>
          </p:cNvPr>
          <p:cNvSpPr txBox="1"/>
          <p:nvPr/>
        </p:nvSpPr>
        <p:spPr>
          <a:xfrm>
            <a:off x="3328975" y="1997691"/>
            <a:ext cx="265429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WELDERS</a:t>
            </a:r>
          </a:p>
        </p:txBody>
      </p:sp>
      <p:pic>
        <p:nvPicPr>
          <p:cNvPr id="38" name="Picture 37">
            <a:extLst>
              <a:ext uri="{FF2B5EF4-FFF2-40B4-BE49-F238E27FC236}">
                <a16:creationId xmlns:a16="http://schemas.microsoft.com/office/drawing/2014/main" id="{EA75E9C8-9BC0-9DF2-DE9D-EAC6BF04E2F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6918" r="-6064"/>
          <a:stretch/>
        </p:blipFill>
        <p:spPr>
          <a:xfrm>
            <a:off x="3690394" y="568798"/>
            <a:ext cx="1931452" cy="1287752"/>
          </a:xfrm>
          <a:prstGeom prst="roundRect">
            <a:avLst>
              <a:gd name="adj" fmla="val 0"/>
            </a:avLst>
          </a:prstGeom>
          <a:ln>
            <a:solidFill>
              <a:schemeClr val="accent1"/>
            </a:solidFill>
          </a:ln>
        </p:spPr>
      </p:pic>
      <p:sp>
        <p:nvSpPr>
          <p:cNvPr id="40" name="TextBox 39">
            <a:extLst>
              <a:ext uri="{FF2B5EF4-FFF2-40B4-BE49-F238E27FC236}">
                <a16:creationId xmlns:a16="http://schemas.microsoft.com/office/drawing/2014/main" id="{1EBBB186-6C43-F849-2FF9-2514DFA25B3A}"/>
              </a:ext>
            </a:extLst>
          </p:cNvPr>
          <p:cNvSpPr txBox="1"/>
          <p:nvPr/>
        </p:nvSpPr>
        <p:spPr>
          <a:xfrm>
            <a:off x="6208855" y="4118168"/>
            <a:ext cx="275115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AIR COMPRESSORS</a:t>
            </a:r>
          </a:p>
        </p:txBody>
      </p:sp>
      <p:pic>
        <p:nvPicPr>
          <p:cNvPr id="41" name="Picture 40">
            <a:extLst>
              <a:ext uri="{FF2B5EF4-FFF2-40B4-BE49-F238E27FC236}">
                <a16:creationId xmlns:a16="http://schemas.microsoft.com/office/drawing/2014/main" id="{7357DD58-2543-26C3-7DCD-03AFD72D1C4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9709" t="-6070" r="-29709" b="-1981"/>
          <a:stretch/>
        </p:blipFill>
        <p:spPr>
          <a:xfrm>
            <a:off x="6618704" y="2694315"/>
            <a:ext cx="1931453" cy="1287753"/>
          </a:xfrm>
          <a:prstGeom prst="roundRect">
            <a:avLst>
              <a:gd name="adj" fmla="val 0"/>
            </a:avLst>
          </a:prstGeom>
          <a:ln>
            <a:solidFill>
              <a:schemeClr val="accent1"/>
            </a:solidFill>
          </a:ln>
        </p:spPr>
      </p:pic>
      <p:sp>
        <p:nvSpPr>
          <p:cNvPr id="47" name="TextBox 46">
            <a:extLst>
              <a:ext uri="{FF2B5EF4-FFF2-40B4-BE49-F238E27FC236}">
                <a16:creationId xmlns:a16="http://schemas.microsoft.com/office/drawing/2014/main" id="{59DAE59C-98D2-C9DE-13E6-D0F92774FB68}"/>
              </a:ext>
            </a:extLst>
          </p:cNvPr>
          <p:cNvSpPr txBox="1"/>
          <p:nvPr/>
        </p:nvSpPr>
        <p:spPr>
          <a:xfrm>
            <a:off x="9011567" y="1992651"/>
            <a:ext cx="2751150" cy="261610"/>
          </a:xfrm>
          <a:prstGeom prst="rect">
            <a:avLst/>
          </a:prstGeom>
          <a:noFill/>
        </p:spPr>
        <p:txBody>
          <a:bodyPr wrap="square" rtlCol="0">
            <a:spAutoFit/>
          </a:bodyPr>
          <a:lstStyle/>
          <a:p>
            <a:pPr algn="ctr" defTabSz="914217"/>
            <a:r>
              <a:rPr lang="en-US" sz="1100" b="1" spc="100" dirty="0">
                <a:solidFill>
                  <a:srgbClr val="00539A"/>
                </a:solidFill>
                <a:latin typeface="Arial Nova" panose="020B0504020202020204" pitchFamily="34" charset="0"/>
                <a:cs typeface="Poppins" panose="00000500000000000000" pitchFamily="2" charset="0"/>
              </a:rPr>
              <a:t>INVERTERS</a:t>
            </a:r>
          </a:p>
        </p:txBody>
      </p:sp>
      <p:pic>
        <p:nvPicPr>
          <p:cNvPr id="48" name="Picture 47">
            <a:extLst>
              <a:ext uri="{FF2B5EF4-FFF2-40B4-BE49-F238E27FC236}">
                <a16:creationId xmlns:a16="http://schemas.microsoft.com/office/drawing/2014/main" id="{6EEC3A65-00A1-BB34-9768-111A6D730443}"/>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9421416" y="568798"/>
            <a:ext cx="1931453" cy="1287753"/>
          </a:xfrm>
          <a:prstGeom prst="roundRect">
            <a:avLst>
              <a:gd name="adj" fmla="val 0"/>
            </a:avLst>
          </a:prstGeom>
          <a:ln>
            <a:solidFill>
              <a:schemeClr val="accent1"/>
            </a:solidFill>
          </a:ln>
        </p:spPr>
      </p:pic>
    </p:spTree>
    <p:extLst>
      <p:ext uri="{BB962C8B-B14F-4D97-AF65-F5344CB8AC3E}">
        <p14:creationId xmlns:p14="http://schemas.microsoft.com/office/powerpoint/2010/main" val="173480319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2" name="Google Shape;351;p60">
            <a:extLst>
              <a:ext uri="{FF2B5EF4-FFF2-40B4-BE49-F238E27FC236}">
                <a16:creationId xmlns:a16="http://schemas.microsoft.com/office/drawing/2014/main" id="{CA2C8278-2FE9-6EE8-CE3C-A7699F242918}"/>
              </a:ext>
            </a:extLst>
          </p:cNvPr>
          <p:cNvPicPr preferRelativeResize="0"/>
          <p:nvPr/>
        </p:nvPicPr>
        <p:blipFill rotWithShape="1">
          <a:blip r:embed="rId3">
            <a:alphaModFix amt="30000"/>
          </a:blip>
          <a:srcRect/>
          <a:stretch/>
        </p:blipFill>
        <p:spPr>
          <a:xfrm>
            <a:off x="-19122" y="179832"/>
            <a:ext cx="12192000" cy="6498336"/>
          </a:xfrm>
          <a:prstGeom prst="rect">
            <a:avLst/>
          </a:prstGeom>
          <a:noFill/>
          <a:ln>
            <a:noFill/>
          </a:ln>
        </p:spPr>
      </p:pic>
      <p:cxnSp>
        <p:nvCxnSpPr>
          <p:cNvPr id="341" name="Google Shape;341;p58"/>
          <p:cNvCxnSpPr/>
          <p:nvPr/>
        </p:nvCxnSpPr>
        <p:spPr>
          <a:xfrm>
            <a:off x="472667" y="6130000"/>
            <a:ext cx="8028400" cy="0"/>
          </a:xfrm>
          <a:prstGeom prst="straightConnector1">
            <a:avLst/>
          </a:prstGeom>
          <a:noFill/>
          <a:ln w="9525" cap="flat" cmpd="sng">
            <a:solidFill>
              <a:srgbClr val="0B5394"/>
            </a:solidFill>
            <a:prstDash val="solid"/>
            <a:round/>
            <a:headEnd type="none" w="sm" len="sm"/>
            <a:tailEnd type="none" w="sm" len="sm"/>
          </a:ln>
        </p:spPr>
      </p:cxnSp>
      <p:sp>
        <p:nvSpPr>
          <p:cNvPr id="342" name="Google Shape;342;p58"/>
          <p:cNvSpPr txBox="1">
            <a:spLocks noGrp="1"/>
          </p:cNvSpPr>
          <p:nvPr>
            <p:ph type="ctrTitle"/>
          </p:nvPr>
        </p:nvSpPr>
        <p:spPr>
          <a:xfrm>
            <a:off x="405432" y="627501"/>
            <a:ext cx="2847433"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ELiMENT™ Battery</a:t>
            </a:r>
            <a:endParaRPr b="1" dirty="0">
              <a:latin typeface="Arial Nova" panose="020B0504020202020204" pitchFamily="34" charset="0"/>
              <a:ea typeface="Proxima Nova"/>
              <a:cs typeface="Proxima Nova"/>
              <a:sym typeface="Proxima Nova"/>
            </a:endParaRPr>
          </a:p>
        </p:txBody>
      </p:sp>
      <p:sp>
        <p:nvSpPr>
          <p:cNvPr id="343" name="Google Shape;343;p58"/>
          <p:cNvSpPr txBox="1">
            <a:spLocks noGrp="1"/>
          </p:cNvSpPr>
          <p:nvPr>
            <p:ph type="subTitle" idx="1"/>
          </p:nvPr>
        </p:nvSpPr>
        <p:spPr>
          <a:xfrm>
            <a:off x="405433" y="2025601"/>
            <a:ext cx="5786800" cy="4102236"/>
          </a:xfrm>
          <a:prstGeom prst="rect">
            <a:avLst/>
          </a:prstGeom>
          <a:noFill/>
          <a:ln>
            <a:noFill/>
          </a:ln>
        </p:spPr>
        <p:txBody>
          <a:bodyPr spcFirstLastPara="1" wrap="square" lIns="121900" tIns="121900" rIns="121900" bIns="121900" anchor="t" anchorCtr="0">
            <a:spAutoFit/>
          </a:bodyPr>
          <a:lstStyle/>
          <a:p>
            <a:pPr marL="0" indent="0" algn="l"/>
            <a:r>
              <a:rPr lang="es" b="1" dirty="0">
                <a:solidFill>
                  <a:srgbClr val="0B5394"/>
                </a:solidFill>
                <a:latin typeface="+mn-lt"/>
                <a:ea typeface="Open Sans"/>
                <a:cs typeface="Open Sans"/>
                <a:sym typeface="Open Sans"/>
              </a:rPr>
              <a:t>ELiMENT™ 100</a:t>
            </a:r>
            <a:endParaRPr b="1" dirty="0">
              <a:solidFill>
                <a:srgbClr val="0B5394"/>
              </a:solidFill>
              <a:latin typeface="+mn-lt"/>
              <a:ea typeface="Open Sans"/>
              <a:cs typeface="Open Sans"/>
              <a:sym typeface="Open Sans"/>
            </a:endParaRPr>
          </a:p>
          <a:p>
            <a:pPr marL="0" indent="0" algn="l"/>
            <a:endParaRPr sz="1300" b="1" dirty="0">
              <a:solidFill>
                <a:srgbClr val="274E13"/>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48V, 100 Ah battery</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LiFePO4 Chemistry </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5.12 kWh capacity</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13.2”L x 12.2“W x 12.5“H</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95 lbs. </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Protections:</a:t>
            </a:r>
            <a:endParaRPr sz="1330" dirty="0">
              <a:solidFill>
                <a:srgbClr val="0B5394"/>
              </a:solidFill>
              <a:latin typeface="+mn-lt"/>
              <a:ea typeface="Open Sans"/>
              <a:cs typeface="Open Sans"/>
              <a:sym typeface="Open Sans"/>
            </a:endParaRPr>
          </a:p>
          <a:p>
            <a:pPr marL="1115463" lvl="1" indent="-285750" algn="l">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Over-current and short-circuit </a:t>
            </a:r>
            <a:endParaRPr sz="1330" dirty="0">
              <a:solidFill>
                <a:srgbClr val="0B5394"/>
              </a:solidFill>
              <a:latin typeface="+mn-lt"/>
              <a:ea typeface="Open Sans"/>
              <a:cs typeface="Open Sans"/>
              <a:sym typeface="Open Sans"/>
            </a:endParaRPr>
          </a:p>
          <a:p>
            <a:pPr marL="1115463" lvl="1" indent="-285750" algn="l">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Over-charge and over-discharge</a:t>
            </a:r>
            <a:endParaRPr sz="1330" dirty="0">
              <a:solidFill>
                <a:srgbClr val="0B5394"/>
              </a:solidFill>
              <a:latin typeface="+mn-lt"/>
              <a:ea typeface="Open Sans"/>
              <a:cs typeface="Open Sans"/>
              <a:sym typeface="Open Sans"/>
            </a:endParaRPr>
          </a:p>
          <a:p>
            <a:pPr marL="1115463" lvl="1" indent="-285750" algn="l">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Over-temperature and under-temperature</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Automatic pre-charge function</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Built-in thermal blanket for cell warming in cold weather</a:t>
            </a:r>
            <a:endParaRPr sz="1330" dirty="0">
              <a:solidFill>
                <a:srgbClr val="0B5394"/>
              </a:solidFill>
              <a:latin typeface="+mn-lt"/>
              <a:ea typeface="Open Sans"/>
              <a:cs typeface="Open Sans"/>
              <a:sym typeface="Open Sans"/>
            </a:endParaRPr>
          </a:p>
          <a:p>
            <a:pPr marL="285750" indent="-285750" algn="l">
              <a:lnSpc>
                <a:spcPct val="80000"/>
              </a:lnSpc>
              <a:buClr>
                <a:srgbClr val="0B5394"/>
              </a:buClr>
              <a:buFont typeface="Arial" panose="020B0604020202020204" pitchFamily="34" charset="0"/>
              <a:buChar char="•"/>
            </a:pPr>
            <a:endParaRPr sz="1330" dirty="0">
              <a:solidFill>
                <a:srgbClr val="0B5394"/>
              </a:solidFill>
              <a:latin typeface="+mn-lt"/>
              <a:ea typeface="Open Sans"/>
              <a:cs typeface="Open Sans"/>
              <a:sym typeface="Open Sans"/>
            </a:endParaRPr>
          </a:p>
          <a:p>
            <a:pPr marL="505878" indent="-285750" algn="l">
              <a:lnSpc>
                <a:spcPct val="80000"/>
              </a:lnSpc>
              <a:buClr>
                <a:srgbClr val="0B5394"/>
              </a:buClr>
              <a:buFont typeface="Arial" panose="020B0604020202020204" pitchFamily="34" charset="0"/>
              <a:buChar char="•"/>
            </a:pPr>
            <a:r>
              <a:rPr lang="es" sz="1330" dirty="0">
                <a:solidFill>
                  <a:srgbClr val="0B5394"/>
                </a:solidFill>
                <a:latin typeface="+mn-lt"/>
                <a:ea typeface="Open Sans"/>
                <a:cs typeface="Open Sans"/>
                <a:sym typeface="Open Sans"/>
              </a:rPr>
              <a:t>SOLID STATE Battery Management System (BMS)</a:t>
            </a:r>
            <a:endParaRPr sz="1330" dirty="0">
              <a:solidFill>
                <a:srgbClr val="0B5394"/>
              </a:solidFill>
              <a:latin typeface="+mn-lt"/>
              <a:ea typeface="Open Sans"/>
              <a:cs typeface="Open Sans"/>
              <a:sym typeface="Open Sans"/>
            </a:endParaRPr>
          </a:p>
        </p:txBody>
      </p:sp>
      <p:pic>
        <p:nvPicPr>
          <p:cNvPr id="344" name="Google Shape;344;p5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684634" y="317267"/>
            <a:ext cx="7449367" cy="6376436"/>
          </a:xfrm>
          <a:prstGeom prst="rect">
            <a:avLst/>
          </a:prstGeom>
          <a:noFill/>
          <a:ln>
            <a:noFill/>
          </a:ln>
        </p:spPr>
      </p:pic>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5"/>
          <p:cNvSpPr/>
          <p:nvPr/>
        </p:nvSpPr>
        <p:spPr>
          <a:xfrm>
            <a:off x="6146800" y="-40400"/>
            <a:ext cx="6045200" cy="6898400"/>
          </a:xfrm>
          <a:prstGeom prst="rect">
            <a:avLst/>
          </a:prstGeom>
          <a:solidFill>
            <a:srgbClr val="0B5394"/>
          </a:solidFill>
          <a:ln>
            <a:noFill/>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sp>
        <p:nvSpPr>
          <p:cNvPr id="431" name="Google Shape;431;p65"/>
          <p:cNvSpPr/>
          <p:nvPr/>
        </p:nvSpPr>
        <p:spPr>
          <a:xfrm>
            <a:off x="-3715100" y="1550900"/>
            <a:ext cx="9897200" cy="43952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B5394"/>
              </a:solidFill>
              <a:latin typeface="Arial"/>
              <a:ea typeface="Arial"/>
              <a:cs typeface="Arial"/>
              <a:sym typeface="Arial"/>
            </a:endParaRPr>
          </a:p>
        </p:txBody>
      </p:sp>
      <p:pic>
        <p:nvPicPr>
          <p:cNvPr id="5" name="Google Shape;351;p60">
            <a:extLst>
              <a:ext uri="{FF2B5EF4-FFF2-40B4-BE49-F238E27FC236}">
                <a16:creationId xmlns:a16="http://schemas.microsoft.com/office/drawing/2014/main" id="{4F1056D6-AFAE-568B-1F16-7CBBC2BCB149}"/>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a:stretch/>
        </p:blipFill>
        <p:spPr>
          <a:xfrm>
            <a:off x="1" y="179832"/>
            <a:ext cx="6146800" cy="6498336"/>
          </a:xfrm>
          <a:prstGeom prst="rect">
            <a:avLst/>
          </a:prstGeom>
          <a:noFill/>
          <a:ln>
            <a:noFill/>
          </a:ln>
        </p:spPr>
      </p:pic>
      <p:pic>
        <p:nvPicPr>
          <p:cNvPr id="434" name="Google Shape;434;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4433" y="1891500"/>
            <a:ext cx="4257200" cy="3714000"/>
          </a:xfrm>
          <a:prstGeom prst="rect">
            <a:avLst/>
          </a:prstGeom>
          <a:noFill/>
          <a:ln>
            <a:solidFill>
              <a:srgbClr val="0B5394"/>
            </a:solidFill>
          </a:ln>
        </p:spPr>
      </p:pic>
      <p:sp>
        <p:nvSpPr>
          <p:cNvPr id="432" name="Google Shape;432;p65"/>
          <p:cNvSpPr txBox="1">
            <a:spLocks noGrp="1"/>
          </p:cNvSpPr>
          <p:nvPr>
            <p:ph type="subTitle" idx="1"/>
          </p:nvPr>
        </p:nvSpPr>
        <p:spPr>
          <a:xfrm>
            <a:off x="6534467" y="517051"/>
            <a:ext cx="5302400" cy="1254149"/>
          </a:xfrm>
          <a:prstGeom prst="rect">
            <a:avLst/>
          </a:prstGeom>
          <a:noFill/>
          <a:ln>
            <a:noFill/>
          </a:ln>
        </p:spPr>
        <p:txBody>
          <a:bodyPr spcFirstLastPara="1" wrap="square" lIns="121900" tIns="121900" rIns="121900" bIns="121900" anchor="b" anchorCtr="0">
            <a:spAutoFit/>
          </a:bodyPr>
          <a:lstStyle/>
          <a:p>
            <a:pPr marL="0" indent="0">
              <a:lnSpc>
                <a:spcPct val="100000"/>
              </a:lnSpc>
              <a:spcAft>
                <a:spcPts val="2133"/>
              </a:spcAft>
            </a:pPr>
            <a:r>
              <a:rPr lang="es" sz="2400" b="1" dirty="0">
                <a:solidFill>
                  <a:schemeClr val="lt1"/>
                </a:solidFill>
                <a:latin typeface="Arial Nova" panose="020B0504020202020204" pitchFamily="34" charset="0"/>
                <a:ea typeface="Proxima Nova"/>
                <a:cs typeface="Proxima Nova"/>
                <a:sym typeface="Proxima Nova"/>
              </a:rPr>
              <a:t>ELiMENT™ Battery Management System (BMS)</a:t>
            </a:r>
            <a:endParaRPr sz="2400" b="1" dirty="0">
              <a:solidFill>
                <a:schemeClr val="lt1"/>
              </a:solidFill>
              <a:latin typeface="Arial Nova" panose="020B0504020202020204" pitchFamily="34" charset="0"/>
              <a:ea typeface="Proxima Nova"/>
              <a:cs typeface="Proxima Nova"/>
              <a:sym typeface="Proxima Nova"/>
            </a:endParaRPr>
          </a:p>
        </p:txBody>
      </p:sp>
      <p:sp>
        <p:nvSpPr>
          <p:cNvPr id="433" name="Google Shape;433;p65"/>
          <p:cNvSpPr txBox="1">
            <a:spLocks noGrp="1"/>
          </p:cNvSpPr>
          <p:nvPr>
            <p:ph type="subTitle" idx="3"/>
          </p:nvPr>
        </p:nvSpPr>
        <p:spPr>
          <a:xfrm>
            <a:off x="6534467" y="2149992"/>
            <a:ext cx="5524400" cy="2866770"/>
          </a:xfrm>
          <a:prstGeom prst="rect">
            <a:avLst/>
          </a:prstGeom>
          <a:noFill/>
          <a:ln>
            <a:noFill/>
          </a:ln>
        </p:spPr>
        <p:txBody>
          <a:bodyPr spcFirstLastPara="1" wrap="square" lIns="121900" tIns="121900" rIns="121900" bIns="121900" anchor="b" anchorCtr="0">
            <a:spAutoFit/>
          </a:bodyPr>
          <a:lstStyle/>
          <a:p>
            <a:pPr marL="0" indent="0"/>
            <a:r>
              <a:rPr lang="es" sz="1333" b="1" dirty="0">
                <a:solidFill>
                  <a:srgbClr val="FFFFFF"/>
                </a:solidFill>
                <a:latin typeface="+mn-lt"/>
                <a:ea typeface="Open Sans"/>
                <a:cs typeface="Open Sans"/>
                <a:sym typeface="Open Sans"/>
              </a:rPr>
              <a:t>BIG Power Requires a BIG Brain: </a:t>
            </a:r>
            <a:endParaRPr lang="en-US" sz="1333" b="1" dirty="0">
              <a:solidFill>
                <a:srgbClr val="FFFFFF"/>
              </a:solidFill>
              <a:latin typeface="+mn-lt"/>
              <a:ea typeface="Open Sans"/>
              <a:cs typeface="Open Sans"/>
              <a:sym typeface="Open Sans"/>
            </a:endParaRPr>
          </a:p>
          <a:p>
            <a:pPr marL="609585" indent="-389457">
              <a:lnSpc>
                <a:spcPct val="100000"/>
              </a:lnSpc>
              <a:spcBef>
                <a:spcPts val="2133"/>
              </a:spcBef>
              <a:buClr>
                <a:srgbClr val="FFFFFF"/>
              </a:buClr>
              <a:buSzPts val="1000"/>
              <a:buFont typeface="Open Sans"/>
              <a:buChar char="●"/>
            </a:pPr>
            <a:r>
              <a:rPr lang="en-US" sz="1333" dirty="0">
                <a:solidFill>
                  <a:srgbClr val="FFFFFF"/>
                </a:solidFill>
                <a:latin typeface="+mn-lt"/>
                <a:ea typeface="Open Sans"/>
                <a:cs typeface="Open Sans"/>
                <a:sym typeface="Open Sans"/>
              </a:rPr>
              <a:t>Monitor battery charge, temperature, and discharge</a:t>
            </a:r>
          </a:p>
          <a:p>
            <a:pPr marL="609585" indent="-389457">
              <a:lnSpc>
                <a:spcPct val="100000"/>
              </a:lnSpc>
              <a:spcBef>
                <a:spcPts val="2133"/>
              </a:spcBef>
              <a:buClr>
                <a:srgbClr val="FFFFFF"/>
              </a:buClr>
              <a:buSzPts val="1000"/>
              <a:buFont typeface="Open Sans"/>
              <a:buChar char="●"/>
            </a:pPr>
            <a:r>
              <a:rPr lang="en-US" sz="1333" dirty="0">
                <a:solidFill>
                  <a:srgbClr val="FFFFFF"/>
                </a:solidFill>
                <a:latin typeface="+mn-lt"/>
                <a:ea typeface="Open Sans"/>
                <a:cs typeface="Open Sans"/>
                <a:sym typeface="Open Sans"/>
              </a:rPr>
              <a:t>Solid State Design</a:t>
            </a:r>
          </a:p>
          <a:p>
            <a:pPr marL="0" indent="0">
              <a:lnSpc>
                <a:spcPct val="100000"/>
              </a:lnSpc>
            </a:pPr>
            <a:endParaRPr sz="1333" dirty="0">
              <a:solidFill>
                <a:srgbClr val="FFFFFF"/>
              </a:solidFill>
              <a:latin typeface="+mn-lt"/>
              <a:ea typeface="Open Sans"/>
              <a:cs typeface="Open Sans"/>
              <a:sym typeface="Open Sans"/>
            </a:endParaRPr>
          </a:p>
          <a:p>
            <a:pPr marL="609585" indent="-389457">
              <a:lnSpc>
                <a:spcPct val="100000"/>
              </a:lnSpc>
              <a:buClr>
                <a:srgbClr val="FFFFFF"/>
              </a:buClr>
              <a:buSzPts val="1000"/>
              <a:buFont typeface="Open Sans"/>
              <a:buChar char="●"/>
            </a:pPr>
            <a:r>
              <a:rPr lang="es" sz="1333" dirty="0">
                <a:solidFill>
                  <a:srgbClr val="FFFFFF"/>
                </a:solidFill>
                <a:latin typeface="+mn-lt"/>
                <a:ea typeface="Open Sans"/>
                <a:cs typeface="Open Sans"/>
                <a:sym typeface="Open Sans"/>
              </a:rPr>
              <a:t>Automatically adjusts charge power based on battery needs</a:t>
            </a:r>
            <a:endParaRPr sz="1333" dirty="0">
              <a:solidFill>
                <a:srgbClr val="FFFFFF"/>
              </a:solidFill>
              <a:latin typeface="+mn-lt"/>
              <a:ea typeface="Open Sans"/>
              <a:cs typeface="Open Sans"/>
              <a:sym typeface="Open Sans"/>
            </a:endParaRPr>
          </a:p>
          <a:p>
            <a:pPr marL="0" indent="0">
              <a:lnSpc>
                <a:spcPct val="100000"/>
              </a:lnSpc>
            </a:pPr>
            <a:endParaRPr sz="1333" dirty="0">
              <a:solidFill>
                <a:srgbClr val="FFFFFF"/>
              </a:solidFill>
              <a:latin typeface="+mn-lt"/>
              <a:ea typeface="Open Sans"/>
              <a:cs typeface="Open Sans"/>
              <a:sym typeface="Open Sans"/>
            </a:endParaRPr>
          </a:p>
          <a:p>
            <a:pPr marL="609585" indent="-389457">
              <a:lnSpc>
                <a:spcPct val="100000"/>
              </a:lnSpc>
              <a:buClr>
                <a:srgbClr val="FFFFFF"/>
              </a:buClr>
              <a:buSzPts val="1000"/>
              <a:buFont typeface="Open Sans"/>
              <a:buChar char="●"/>
            </a:pPr>
            <a:r>
              <a:rPr lang="es" sz="1333" dirty="0">
                <a:solidFill>
                  <a:srgbClr val="FFFFFF"/>
                </a:solidFill>
                <a:latin typeface="+mn-lt"/>
                <a:ea typeface="Open Sans"/>
                <a:cs typeface="Open Sans"/>
                <a:sym typeface="Open Sans"/>
              </a:rPr>
              <a:t>Individual cell monitoring and balancing</a:t>
            </a:r>
          </a:p>
          <a:p>
            <a:pPr marL="609585" indent="-389457">
              <a:lnSpc>
                <a:spcPct val="100000"/>
              </a:lnSpc>
              <a:buClr>
                <a:srgbClr val="FFFFFF"/>
              </a:buClr>
              <a:buSzPts val="1000"/>
              <a:buFont typeface="Open Sans"/>
              <a:buChar char="●"/>
            </a:pPr>
            <a:endParaRPr lang="es" sz="1333" dirty="0">
              <a:solidFill>
                <a:srgbClr val="FFFFFF"/>
              </a:solidFill>
              <a:latin typeface="+mn-lt"/>
              <a:ea typeface="Open Sans"/>
              <a:cs typeface="Open Sans"/>
              <a:sym typeface="Open Sans"/>
            </a:endParaRPr>
          </a:p>
          <a:p>
            <a:pPr marL="609585" indent="-389457">
              <a:lnSpc>
                <a:spcPct val="100000"/>
              </a:lnSpc>
              <a:buClr>
                <a:srgbClr val="FFFFFF"/>
              </a:buClr>
              <a:buSzPts val="1000"/>
              <a:buFont typeface="Open Sans"/>
              <a:buChar char="●"/>
            </a:pPr>
            <a:r>
              <a:rPr lang="es" sz="1333" dirty="0">
                <a:solidFill>
                  <a:srgbClr val="FFFFFF"/>
                </a:solidFill>
                <a:latin typeface="+mn-lt"/>
                <a:ea typeface="Open Sans"/>
                <a:cs typeface="Open Sans"/>
                <a:sym typeface="Open Sans"/>
              </a:rPr>
              <a:t>Connect up to SIX bateries in parrallel and BMS will automatically detect and balance across all batteries!</a:t>
            </a:r>
            <a:endParaRPr sz="1333" dirty="0">
              <a:solidFill>
                <a:srgbClr val="FFFFFF"/>
              </a:solidFill>
              <a:latin typeface="+mn-lt"/>
              <a:ea typeface="Open Sans"/>
              <a:cs typeface="Open Sans"/>
              <a:sym typeface="Open Sans"/>
            </a:endParaRPr>
          </a:p>
        </p:txBody>
      </p:sp>
      <p:sp>
        <p:nvSpPr>
          <p:cNvPr id="2" name="TextBox 1">
            <a:extLst>
              <a:ext uri="{FF2B5EF4-FFF2-40B4-BE49-F238E27FC236}">
                <a16:creationId xmlns:a16="http://schemas.microsoft.com/office/drawing/2014/main" id="{08C1A308-2A6B-34A8-BC91-3D59D3C74B5B}"/>
              </a:ext>
            </a:extLst>
          </p:cNvPr>
          <p:cNvSpPr txBox="1"/>
          <p:nvPr/>
        </p:nvSpPr>
        <p:spPr>
          <a:xfrm>
            <a:off x="660173" y="5168600"/>
            <a:ext cx="1729212" cy="276999"/>
          </a:xfrm>
          <a:prstGeom prst="rect">
            <a:avLst/>
          </a:prstGeom>
          <a:solidFill>
            <a:srgbClr val="00B050"/>
          </a:solidFill>
        </p:spPr>
        <p:txBody>
          <a:bodyPr wrap="square" rtlCol="0">
            <a:spAutoFit/>
          </a:bodyPr>
          <a:lstStyle/>
          <a:p>
            <a:r>
              <a:rPr lang="en-US" sz="1200" b="1" dirty="0">
                <a:solidFill>
                  <a:schemeClr val="bg1"/>
                </a:solidFill>
              </a:rPr>
              <a:t>APP COMING SOON!</a:t>
            </a: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2" name="Google Shape;351;p60">
            <a:extLst>
              <a:ext uri="{FF2B5EF4-FFF2-40B4-BE49-F238E27FC236}">
                <a16:creationId xmlns:a16="http://schemas.microsoft.com/office/drawing/2014/main" id="{4B97F514-2AB2-F8A0-1C6E-3879074A2C82}"/>
              </a:ext>
            </a:extLst>
          </p:cNvPr>
          <p:cNvPicPr preferRelativeResize="0"/>
          <p:nvPr/>
        </p:nvPicPr>
        <p:blipFill rotWithShape="1">
          <a:blip r:embed="rId3" cstate="print">
            <a:alphaModFix amt="30000"/>
            <a:extLst>
              <a:ext uri="{28A0092B-C50C-407E-A947-70E740481C1C}">
                <a14:useLocalDpi xmlns:a14="http://schemas.microsoft.com/office/drawing/2010/main"/>
              </a:ext>
            </a:extLst>
          </a:blip>
          <a:srcRect r="-158"/>
          <a:stretch/>
        </p:blipFill>
        <p:spPr>
          <a:xfrm>
            <a:off x="0" y="179832"/>
            <a:ext cx="12191999" cy="6498336"/>
          </a:xfrm>
          <a:prstGeom prst="rect">
            <a:avLst/>
          </a:prstGeom>
          <a:noFill/>
          <a:ln>
            <a:noFill/>
          </a:ln>
        </p:spPr>
      </p:pic>
      <p:sp>
        <p:nvSpPr>
          <p:cNvPr id="441" name="Google Shape;441;p66"/>
          <p:cNvSpPr/>
          <p:nvPr/>
        </p:nvSpPr>
        <p:spPr>
          <a:xfrm>
            <a:off x="-493467" y="1347580"/>
            <a:ext cx="6437600" cy="4790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42" name="Google Shape;442;p66"/>
          <p:cNvSpPr/>
          <p:nvPr/>
        </p:nvSpPr>
        <p:spPr>
          <a:xfrm>
            <a:off x="6287733" y="720000"/>
            <a:ext cx="6437600" cy="4790400"/>
          </a:xfrm>
          <a:prstGeom prst="rect">
            <a:avLst/>
          </a:prstGeom>
          <a:noFill/>
          <a:ln w="9525" cap="flat" cmpd="sng">
            <a:solidFill>
              <a:srgbClr val="0B539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443" name="Google Shape;443;p66"/>
          <p:cNvSpPr txBox="1"/>
          <p:nvPr/>
        </p:nvSpPr>
        <p:spPr>
          <a:xfrm>
            <a:off x="1864399" y="4587468"/>
            <a:ext cx="3890000" cy="295872"/>
          </a:xfrm>
          <a:prstGeom prst="rect">
            <a:avLst/>
          </a:prstGeom>
          <a:noFill/>
          <a:ln>
            <a:noFill/>
          </a:ln>
        </p:spPr>
        <p:txBody>
          <a:bodyPr spcFirstLastPara="1" wrap="square" lIns="0" tIns="8467" rIns="0" bIns="0" anchor="b" anchorCtr="0">
            <a:spAutoFit/>
          </a:bodyPr>
          <a:lstStyle/>
          <a:p>
            <a:pPr defTabSz="1219170">
              <a:buClr>
                <a:srgbClr val="000000"/>
              </a:buClr>
              <a:buSzPts val="1400"/>
            </a:pPr>
            <a:r>
              <a:rPr lang="es" sz="1867" b="1" kern="0" dirty="0">
                <a:solidFill>
                  <a:srgbClr val="0B5394"/>
                </a:solidFill>
                <a:latin typeface="Arial Nova" panose="020B0504020202020204" pitchFamily="34" charset="0"/>
                <a:ea typeface="Open Sans"/>
                <a:cs typeface="Open Sans"/>
                <a:sym typeface="Open Sans"/>
              </a:rPr>
              <a:t>EPEQ</a:t>
            </a:r>
            <a:r>
              <a:rPr lang="es" sz="1867" b="1" kern="0" baseline="30000" dirty="0">
                <a:solidFill>
                  <a:srgbClr val="0B5394"/>
                </a:solidFill>
                <a:latin typeface="Arial Nova" panose="020B0504020202020204" pitchFamily="34" charset="0"/>
                <a:ea typeface="Open Sans"/>
                <a:cs typeface="Open Sans"/>
                <a:sym typeface="Open Sans"/>
              </a:rPr>
              <a:t>®</a:t>
            </a:r>
            <a:r>
              <a:rPr lang="es" sz="1867" b="1" kern="0" dirty="0">
                <a:solidFill>
                  <a:srgbClr val="0B5394"/>
                </a:solidFill>
                <a:latin typeface="Arial Nova" panose="020B0504020202020204" pitchFamily="34" charset="0"/>
                <a:ea typeface="Open Sans"/>
                <a:cs typeface="Open Sans"/>
                <a:sym typeface="Open Sans"/>
              </a:rPr>
              <a:t> Alternator and Regulator</a:t>
            </a:r>
            <a:endParaRPr sz="1867" b="1" kern="0" dirty="0">
              <a:solidFill>
                <a:srgbClr val="0B5394"/>
              </a:solidFill>
              <a:latin typeface="Arial Nova" panose="020B0504020202020204" pitchFamily="34" charset="0"/>
              <a:ea typeface="Open Sans"/>
              <a:cs typeface="Open Sans"/>
              <a:sym typeface="Open Sans"/>
            </a:endParaRPr>
          </a:p>
        </p:txBody>
      </p:sp>
      <p:sp>
        <p:nvSpPr>
          <p:cNvPr id="444" name="Google Shape;444;p66"/>
          <p:cNvSpPr txBox="1">
            <a:spLocks noGrp="1"/>
          </p:cNvSpPr>
          <p:nvPr>
            <p:ph type="ctrTitle"/>
          </p:nvPr>
        </p:nvSpPr>
        <p:spPr>
          <a:xfrm>
            <a:off x="964800" y="627501"/>
            <a:ext cx="4426184" cy="615513"/>
          </a:xfrm>
          <a:prstGeom prst="rect">
            <a:avLst/>
          </a:prstGeom>
          <a:noFill/>
          <a:ln>
            <a:noFill/>
          </a:ln>
        </p:spPr>
        <p:txBody>
          <a:bodyPr spcFirstLastPara="1" wrap="square" lIns="121900" tIns="121900" rIns="121900" bIns="121900" anchor="t" anchorCtr="0">
            <a:spAutoFit/>
          </a:bodyPr>
          <a:lstStyle/>
          <a:p>
            <a:r>
              <a:rPr lang="es" b="1" dirty="0">
                <a:latin typeface="Arial Nova" panose="020B0504020202020204" pitchFamily="34" charset="0"/>
                <a:ea typeface="Proxima Nova"/>
                <a:cs typeface="Proxima Nova"/>
                <a:sym typeface="Proxima Nova"/>
              </a:rPr>
              <a:t>ELiMENT™ Battery Charging</a:t>
            </a:r>
            <a:endParaRPr b="1" dirty="0">
              <a:latin typeface="Arial Nova" panose="020B0504020202020204" pitchFamily="34" charset="0"/>
              <a:ea typeface="Proxima Nova"/>
              <a:cs typeface="Proxima Nova"/>
              <a:sym typeface="Proxima Nova"/>
            </a:endParaRPr>
          </a:p>
        </p:txBody>
      </p:sp>
      <p:sp>
        <p:nvSpPr>
          <p:cNvPr id="445" name="Google Shape;445;p66"/>
          <p:cNvSpPr txBox="1"/>
          <p:nvPr/>
        </p:nvSpPr>
        <p:spPr>
          <a:xfrm>
            <a:off x="1824913" y="5127656"/>
            <a:ext cx="4656400" cy="193152"/>
          </a:xfrm>
          <a:prstGeom prst="rect">
            <a:avLst/>
          </a:prstGeom>
          <a:noFill/>
          <a:ln>
            <a:noFill/>
          </a:ln>
        </p:spPr>
        <p:txBody>
          <a:bodyPr spcFirstLastPara="1" wrap="square" lIns="0" tIns="8467" rIns="0" bIns="0" anchor="b" anchorCtr="0">
            <a:spAutoFit/>
          </a:bodyPr>
          <a:lstStyle/>
          <a:p>
            <a:pPr marL="505878" indent="-285750" defTabSz="1219170">
              <a:lnSpc>
                <a:spcPct val="90000"/>
              </a:lnSpc>
              <a:buClr>
                <a:srgbClr val="0B5394"/>
              </a:buClr>
              <a:buSzPts val="1000"/>
              <a:buFont typeface="Arial" panose="020B0604020202020204" pitchFamily="34" charset="0"/>
              <a:buChar char="•"/>
            </a:pPr>
            <a:r>
              <a:rPr lang="en-US" sz="1333" kern="0" dirty="0">
                <a:solidFill>
                  <a:srgbClr val="0B5394"/>
                </a:solidFill>
                <a:ea typeface="Open Sans"/>
                <a:cs typeface="Open Sans"/>
                <a:sym typeface="Open Sans"/>
              </a:rPr>
              <a:t>In Development</a:t>
            </a:r>
            <a:endParaRPr sz="1333" kern="0" dirty="0">
              <a:solidFill>
                <a:srgbClr val="0B5394"/>
              </a:solidFill>
              <a:ea typeface="Open Sans"/>
              <a:cs typeface="Open Sans"/>
              <a:sym typeface="Open Sans"/>
            </a:endParaRPr>
          </a:p>
        </p:txBody>
      </p:sp>
      <p:sp>
        <p:nvSpPr>
          <p:cNvPr id="446" name="Google Shape;446;p66"/>
          <p:cNvSpPr txBox="1"/>
          <p:nvPr/>
        </p:nvSpPr>
        <p:spPr>
          <a:xfrm>
            <a:off x="7024100" y="992933"/>
            <a:ext cx="5874800" cy="697072"/>
          </a:xfrm>
          <a:prstGeom prst="rect">
            <a:avLst/>
          </a:prstGeom>
          <a:noFill/>
          <a:ln>
            <a:noFill/>
          </a:ln>
        </p:spPr>
        <p:txBody>
          <a:bodyPr spcFirstLastPara="1" wrap="square" lIns="0" tIns="8467" rIns="0" bIns="0" anchor="t" anchorCtr="0">
            <a:spAutoFit/>
          </a:bodyPr>
          <a:lstStyle/>
          <a:p>
            <a:pPr defTabSz="1219170">
              <a:lnSpc>
                <a:spcPct val="115000"/>
              </a:lnSpc>
              <a:buClr>
                <a:srgbClr val="000000"/>
              </a:buClr>
              <a:buSzPts val="1700"/>
            </a:pPr>
            <a:r>
              <a:rPr lang="es" sz="2267" b="1" kern="0" dirty="0">
                <a:solidFill>
                  <a:srgbClr val="0B5394"/>
                </a:solidFill>
                <a:latin typeface="Arial Nova" panose="020B0504020202020204" pitchFamily="34" charset="0"/>
                <a:ea typeface="Calibri"/>
                <a:cs typeface="Calibri"/>
                <a:sym typeface="Calibri"/>
              </a:rPr>
              <a:t>EPEQ</a:t>
            </a:r>
            <a:r>
              <a:rPr lang="es" sz="2267" b="1" kern="0" baseline="30000" dirty="0">
                <a:solidFill>
                  <a:srgbClr val="0B5394"/>
                </a:solidFill>
                <a:latin typeface="Arial Nova" panose="020B0504020202020204" pitchFamily="34" charset="0"/>
                <a:ea typeface="Calibri"/>
                <a:cs typeface="Calibri"/>
                <a:sym typeface="Calibri"/>
              </a:rPr>
              <a:t>®</a:t>
            </a:r>
            <a:r>
              <a:rPr lang="es" sz="2267" b="1" kern="0" dirty="0">
                <a:solidFill>
                  <a:srgbClr val="0B5394"/>
                </a:solidFill>
                <a:latin typeface="Arial Nova" panose="020B0504020202020204" pitchFamily="34" charset="0"/>
                <a:ea typeface="Calibri"/>
                <a:cs typeface="Calibri"/>
                <a:sym typeface="Calibri"/>
              </a:rPr>
              <a:t> DC-DC Converter (Charger)</a:t>
            </a:r>
            <a:endParaRPr sz="2267" b="1" kern="0" dirty="0">
              <a:solidFill>
                <a:srgbClr val="0B5394"/>
              </a:solidFill>
              <a:latin typeface="Arial Nova" panose="020B0504020202020204" pitchFamily="34" charset="0"/>
              <a:ea typeface="Calibri"/>
              <a:cs typeface="Calibri"/>
              <a:sym typeface="Calibri"/>
            </a:endParaRPr>
          </a:p>
          <a:p>
            <a:pPr defTabSz="1219170">
              <a:buClr>
                <a:srgbClr val="000000"/>
              </a:buClr>
              <a:buSzPts val="1400"/>
            </a:pPr>
            <a:endParaRPr sz="1867" b="1" kern="0" dirty="0">
              <a:solidFill>
                <a:srgbClr val="0B5394"/>
              </a:solidFill>
              <a:latin typeface="Arial Nova" panose="020B0504020202020204" pitchFamily="34" charset="0"/>
              <a:ea typeface="Open Sans"/>
              <a:cs typeface="Open Sans"/>
              <a:sym typeface="Open Sans"/>
            </a:endParaRPr>
          </a:p>
        </p:txBody>
      </p:sp>
      <p:sp>
        <p:nvSpPr>
          <p:cNvPr id="447" name="Google Shape;447;p66"/>
          <p:cNvSpPr txBox="1"/>
          <p:nvPr/>
        </p:nvSpPr>
        <p:spPr>
          <a:xfrm>
            <a:off x="6495614" y="1482239"/>
            <a:ext cx="5006000" cy="1706963"/>
          </a:xfrm>
          <a:prstGeom prst="rect">
            <a:avLst/>
          </a:prstGeom>
          <a:noFill/>
          <a:ln>
            <a:noFill/>
          </a:ln>
        </p:spPr>
        <p:txBody>
          <a:bodyPr spcFirstLastPara="1" wrap="square" lIns="0" tIns="8467" rIns="0" bIns="0" anchor="b" anchorCtr="0">
            <a:spAutoFit/>
          </a:bodyPr>
          <a:lstStyle/>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Only “smart” converter on the market</a:t>
            </a:r>
            <a:endParaRPr sz="1867" kern="0" dirty="0">
              <a:solidFill>
                <a:srgbClr val="0B5394"/>
              </a:solidFill>
              <a:ea typeface="Open Sans"/>
              <a:cs typeface="Open Sans"/>
              <a:sym typeface="Open Sans"/>
            </a:endParaRPr>
          </a:p>
          <a:p>
            <a:pPr marL="590543" indent="-285750" defTabSz="1219170">
              <a:lnSpc>
                <a:spcPct val="90000"/>
              </a:lnSpc>
              <a:buClr>
                <a:srgbClr val="0B5394"/>
              </a:buClr>
              <a:buSzPts val="1000"/>
              <a:buFont typeface="Arial" panose="020B0604020202020204" pitchFamily="34" charset="0"/>
              <a:buChar char="•"/>
            </a:pPr>
            <a:endParaRPr sz="1333" kern="0" dirty="0">
              <a:solidFill>
                <a:srgbClr val="0B5394"/>
              </a:solidFill>
              <a:ea typeface="Open Sans"/>
              <a:cs typeface="Open Sans"/>
              <a:sym typeface="Open Sans"/>
            </a:endParaRPr>
          </a:p>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12VDC input to 48V output (20</a:t>
            </a:r>
            <a:r>
              <a:rPr lang="en-US" sz="1333" kern="0" dirty="0">
                <a:solidFill>
                  <a:srgbClr val="0B5394"/>
                </a:solidFill>
                <a:ea typeface="Open Sans"/>
                <a:cs typeface="Open Sans"/>
                <a:sym typeface="Open Sans"/>
              </a:rPr>
              <a:t>ª</a:t>
            </a:r>
            <a:r>
              <a:rPr lang="es" sz="1333" kern="0" dirty="0">
                <a:solidFill>
                  <a:srgbClr val="0B5394"/>
                </a:solidFill>
                <a:ea typeface="Open Sans"/>
                <a:cs typeface="Open Sans"/>
                <a:sym typeface="Open Sans"/>
              </a:rPr>
              <a:t>)  </a:t>
            </a:r>
            <a:endParaRPr sz="1867" kern="0" dirty="0">
              <a:solidFill>
                <a:srgbClr val="0B5394"/>
              </a:solidFill>
              <a:ea typeface="Open Sans"/>
              <a:cs typeface="Open Sans"/>
              <a:sym typeface="Open Sans"/>
            </a:endParaRPr>
          </a:p>
          <a:p>
            <a:pPr marL="590543" indent="-285750" defTabSz="1219170">
              <a:lnSpc>
                <a:spcPct val="90000"/>
              </a:lnSpc>
              <a:buClr>
                <a:srgbClr val="0B5394"/>
              </a:buClr>
              <a:buSzPts val="1000"/>
              <a:buFont typeface="Arial" panose="020B0604020202020204" pitchFamily="34" charset="0"/>
              <a:buChar char="•"/>
            </a:pPr>
            <a:endParaRPr sz="1333" kern="0" dirty="0">
              <a:solidFill>
                <a:srgbClr val="0B5394"/>
              </a:solidFill>
              <a:ea typeface="Open Sans"/>
              <a:cs typeface="Open Sans"/>
              <a:sym typeface="Open Sans"/>
            </a:endParaRPr>
          </a:p>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CAN Communications </a:t>
            </a:r>
            <a:endParaRPr sz="1867" kern="0" dirty="0">
              <a:solidFill>
                <a:srgbClr val="0B5394"/>
              </a:solidFill>
              <a:ea typeface="Open Sans"/>
              <a:cs typeface="Open Sans"/>
              <a:sym typeface="Open Sans"/>
            </a:endParaRPr>
          </a:p>
          <a:p>
            <a:pPr marL="590543" indent="-285750" defTabSz="1219170">
              <a:lnSpc>
                <a:spcPct val="90000"/>
              </a:lnSpc>
              <a:buClr>
                <a:srgbClr val="0B5394"/>
              </a:buClr>
              <a:buSzPts val="1000"/>
              <a:buFont typeface="Arial" panose="020B0604020202020204" pitchFamily="34" charset="0"/>
              <a:buChar char="•"/>
            </a:pPr>
            <a:endParaRPr sz="1333" kern="0" dirty="0">
              <a:solidFill>
                <a:srgbClr val="0B5394"/>
              </a:solidFill>
              <a:ea typeface="Open Sans"/>
              <a:cs typeface="Open Sans"/>
              <a:sym typeface="Open Sans"/>
            </a:endParaRPr>
          </a:p>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Featuring industry leading safeties, as well as internal cooling capabilities</a:t>
            </a:r>
            <a:endParaRPr sz="1867" kern="0" dirty="0">
              <a:solidFill>
                <a:srgbClr val="0B5394"/>
              </a:solidFill>
              <a:ea typeface="Open Sans"/>
              <a:cs typeface="Open Sans"/>
              <a:sym typeface="Open Sans"/>
            </a:endParaRPr>
          </a:p>
          <a:p>
            <a:pPr marL="590543" indent="-285750" defTabSz="1219170">
              <a:lnSpc>
                <a:spcPct val="90000"/>
              </a:lnSpc>
              <a:buClr>
                <a:srgbClr val="0B5394"/>
              </a:buClr>
              <a:buSzPts val="1000"/>
              <a:buFont typeface="Arial" panose="020B0604020202020204" pitchFamily="34" charset="0"/>
              <a:buChar char="•"/>
            </a:pPr>
            <a:endParaRPr sz="1600" kern="0" dirty="0">
              <a:solidFill>
                <a:srgbClr val="0B5394"/>
              </a:solidFill>
              <a:ea typeface="Open Sans Light"/>
              <a:cs typeface="Open Sans Light"/>
              <a:sym typeface="Open Sans Light"/>
            </a:endParaRPr>
          </a:p>
        </p:txBody>
      </p:sp>
      <p:pic>
        <p:nvPicPr>
          <p:cNvPr id="448" name="Google Shape;448;p66"/>
          <p:cNvPicPr preferRelativeResize="0"/>
          <p:nvPr/>
        </p:nvPicPr>
        <p:blipFill>
          <a:blip r:embed="rId4" cstate="print">
            <a:extLst>
              <a:ext uri="{28A0092B-C50C-407E-A947-70E740481C1C}">
                <a14:useLocalDpi xmlns:a14="http://schemas.microsoft.com/office/drawing/2010/main"/>
              </a:ext>
            </a:extLst>
          </a:blip>
          <a:srcRect/>
          <a:stretch/>
        </p:blipFill>
        <p:spPr>
          <a:xfrm>
            <a:off x="158541" y="4308067"/>
            <a:ext cx="1584783" cy="1210833"/>
          </a:xfrm>
          <a:prstGeom prst="rect">
            <a:avLst/>
          </a:prstGeom>
          <a:noFill/>
          <a:ln>
            <a:noFill/>
          </a:ln>
          <a:effectLst>
            <a:outerShdw blurRad="57150" dist="19050" dir="5400000" algn="bl" rotWithShape="0">
              <a:srgbClr val="000000">
                <a:alpha val="49411"/>
              </a:srgbClr>
            </a:outerShdw>
          </a:effectLst>
        </p:spPr>
      </p:pic>
      <p:pic>
        <p:nvPicPr>
          <p:cNvPr id="449" name="Google Shape;449;p66"/>
          <p:cNvPicPr preferRelativeResize="0"/>
          <p:nvPr/>
        </p:nvPicPr>
        <p:blipFill>
          <a:blip r:embed="rId5" cstate="print">
            <a:extLst>
              <a:ext uri="{28A0092B-C50C-407E-A947-70E740481C1C}">
                <a14:useLocalDpi xmlns:a14="http://schemas.microsoft.com/office/drawing/2010/main"/>
              </a:ext>
            </a:extLst>
          </a:blip>
          <a:srcRect/>
          <a:stretch/>
        </p:blipFill>
        <p:spPr>
          <a:xfrm>
            <a:off x="10671200" y="1378200"/>
            <a:ext cx="1348775" cy="1145923"/>
          </a:xfrm>
          <a:prstGeom prst="rect">
            <a:avLst/>
          </a:prstGeom>
          <a:noFill/>
          <a:ln>
            <a:noFill/>
          </a:ln>
          <a:effectLst>
            <a:outerShdw blurRad="57150" dist="19050" dir="5400000" algn="bl" rotWithShape="0">
              <a:srgbClr val="000000">
                <a:alpha val="49411"/>
              </a:srgbClr>
            </a:outerShdw>
          </a:effectLst>
        </p:spPr>
      </p:pic>
      <p:sp>
        <p:nvSpPr>
          <p:cNvPr id="3" name="Google Shape;457;p67">
            <a:extLst>
              <a:ext uri="{FF2B5EF4-FFF2-40B4-BE49-F238E27FC236}">
                <a16:creationId xmlns:a16="http://schemas.microsoft.com/office/drawing/2014/main" id="{596E73D0-93C7-7CFE-4630-2C17C0063AC9}"/>
              </a:ext>
            </a:extLst>
          </p:cNvPr>
          <p:cNvSpPr txBox="1"/>
          <p:nvPr/>
        </p:nvSpPr>
        <p:spPr>
          <a:xfrm>
            <a:off x="2140145" y="1891922"/>
            <a:ext cx="3890000" cy="357428"/>
          </a:xfrm>
          <a:prstGeom prst="rect">
            <a:avLst/>
          </a:prstGeom>
          <a:noFill/>
          <a:ln>
            <a:noFill/>
          </a:ln>
        </p:spPr>
        <p:txBody>
          <a:bodyPr spcFirstLastPara="1" wrap="square" lIns="0" tIns="8467" rIns="0" bIns="0" anchor="b" anchorCtr="0">
            <a:spAutoFit/>
          </a:bodyPr>
          <a:lstStyle/>
          <a:p>
            <a:pPr defTabSz="1219170">
              <a:buClr>
                <a:srgbClr val="000000"/>
              </a:buClr>
              <a:buSzPts val="1700"/>
            </a:pPr>
            <a:r>
              <a:rPr lang="es" sz="2267" b="1" kern="0" dirty="0">
                <a:solidFill>
                  <a:srgbClr val="0B5394"/>
                </a:solidFill>
                <a:latin typeface="Arial Nova" panose="020B0504020202020204" pitchFamily="34" charset="0"/>
                <a:ea typeface="Open Sans"/>
                <a:cs typeface="Open Sans"/>
                <a:sym typeface="Open Sans"/>
              </a:rPr>
              <a:t>Shore Power</a:t>
            </a:r>
            <a:endParaRPr sz="2267" b="1" kern="0" dirty="0">
              <a:solidFill>
                <a:srgbClr val="0B5394"/>
              </a:solidFill>
              <a:latin typeface="Arial Nova" panose="020B0504020202020204" pitchFamily="34" charset="0"/>
              <a:ea typeface="Open Sans"/>
              <a:cs typeface="Open Sans"/>
              <a:sym typeface="Open Sans"/>
            </a:endParaRPr>
          </a:p>
        </p:txBody>
      </p:sp>
      <p:sp>
        <p:nvSpPr>
          <p:cNvPr id="4" name="Google Shape;459;p67">
            <a:extLst>
              <a:ext uri="{FF2B5EF4-FFF2-40B4-BE49-F238E27FC236}">
                <a16:creationId xmlns:a16="http://schemas.microsoft.com/office/drawing/2014/main" id="{F62A5DE8-D4F3-EC1F-B387-3A544E7FDD89}"/>
              </a:ext>
            </a:extLst>
          </p:cNvPr>
          <p:cNvSpPr txBox="1"/>
          <p:nvPr/>
        </p:nvSpPr>
        <p:spPr>
          <a:xfrm>
            <a:off x="1702155" y="2495034"/>
            <a:ext cx="4252075" cy="746957"/>
          </a:xfrm>
          <a:prstGeom prst="rect">
            <a:avLst/>
          </a:prstGeom>
          <a:noFill/>
          <a:ln>
            <a:noFill/>
          </a:ln>
        </p:spPr>
        <p:txBody>
          <a:bodyPr spcFirstLastPara="1" wrap="square" lIns="0" tIns="8467" rIns="0" bIns="0" anchor="b" anchorCtr="0">
            <a:spAutoFit/>
          </a:bodyPr>
          <a:lstStyle/>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ELiMENT™ Battery must be plugged into an AC power source</a:t>
            </a:r>
            <a:endParaRPr sz="1333" kern="0" dirty="0">
              <a:solidFill>
                <a:srgbClr val="0B5394"/>
              </a:solidFill>
              <a:ea typeface="Open Sans"/>
              <a:cs typeface="Open Sans"/>
              <a:sym typeface="Open Sans"/>
            </a:endParaRPr>
          </a:p>
          <a:p>
            <a:pPr marL="590543" indent="-285750" defTabSz="1219170">
              <a:lnSpc>
                <a:spcPct val="90000"/>
              </a:lnSpc>
              <a:buClr>
                <a:srgbClr val="0B5394"/>
              </a:buClr>
              <a:buSzPts val="1000"/>
              <a:buFont typeface="Arial" panose="020B0604020202020204" pitchFamily="34" charset="0"/>
              <a:buChar char="•"/>
            </a:pPr>
            <a:endParaRPr sz="1333" kern="0" dirty="0">
              <a:solidFill>
                <a:srgbClr val="0B5394"/>
              </a:solidFill>
              <a:ea typeface="Open Sans"/>
              <a:cs typeface="Open Sans"/>
              <a:sym typeface="Open Sans"/>
            </a:endParaRPr>
          </a:p>
          <a:p>
            <a:pPr marL="505878" indent="-285750" defTabSz="1219170">
              <a:lnSpc>
                <a:spcPct val="90000"/>
              </a:lnSpc>
              <a:buClr>
                <a:srgbClr val="0B5394"/>
              </a:buClr>
              <a:buSzPts val="1000"/>
              <a:buFont typeface="Arial" panose="020B0604020202020204" pitchFamily="34" charset="0"/>
              <a:buChar char="•"/>
            </a:pPr>
            <a:r>
              <a:rPr lang="es" sz="1333" kern="0" dirty="0">
                <a:solidFill>
                  <a:srgbClr val="0B5394"/>
                </a:solidFill>
                <a:ea typeface="Open Sans"/>
                <a:cs typeface="Open Sans"/>
                <a:sym typeface="Open Sans"/>
              </a:rPr>
              <a:t>Slowest battery charging – 4 hours</a:t>
            </a:r>
            <a:endParaRPr sz="1333" kern="0" dirty="0">
              <a:solidFill>
                <a:srgbClr val="0B5394"/>
              </a:solidFill>
              <a:ea typeface="Open Sans"/>
              <a:cs typeface="Open Sans"/>
              <a:sym typeface="Open Sans"/>
            </a:endParaRPr>
          </a:p>
        </p:txBody>
      </p:sp>
      <p:pic>
        <p:nvPicPr>
          <p:cNvPr id="5" name="Google Shape;462;p67">
            <a:extLst>
              <a:ext uri="{FF2B5EF4-FFF2-40B4-BE49-F238E27FC236}">
                <a16:creationId xmlns:a16="http://schemas.microsoft.com/office/drawing/2014/main" id="{BD5D4A67-A6F1-FE10-8B39-B5E03B02F471}"/>
              </a:ext>
            </a:extLst>
          </p:cNvPr>
          <p:cNvPicPr preferRelativeResize="0"/>
          <p:nvPr/>
        </p:nvPicPr>
        <p:blipFill rotWithShape="1">
          <a:blip r:embed="rId6" cstate="print">
            <a:extLst>
              <a:ext uri="{28A0092B-C50C-407E-A947-70E740481C1C}">
                <a14:useLocalDpi xmlns:a14="http://schemas.microsoft.com/office/drawing/2010/main"/>
              </a:ext>
            </a:extLst>
          </a:blip>
          <a:srcRect/>
          <a:stretch/>
        </p:blipFill>
        <p:spPr>
          <a:xfrm>
            <a:off x="0" y="1378200"/>
            <a:ext cx="2085780" cy="1715154"/>
          </a:xfrm>
          <a:prstGeom prst="rect">
            <a:avLst/>
          </a:prstGeom>
          <a:noFill/>
          <a:ln>
            <a:noFill/>
          </a:ln>
          <a:effectLst>
            <a:outerShdw blurRad="57150" dist="19050" dir="5400000" algn="bl" rotWithShape="0">
              <a:srgbClr val="000000">
                <a:alpha val="49411"/>
              </a:srgbClr>
            </a:outerShdw>
          </a:effectLst>
        </p:spPr>
      </p:pic>
      <p:sp>
        <p:nvSpPr>
          <p:cNvPr id="6" name="Google Shape;460;p67">
            <a:extLst>
              <a:ext uri="{FF2B5EF4-FFF2-40B4-BE49-F238E27FC236}">
                <a16:creationId xmlns:a16="http://schemas.microsoft.com/office/drawing/2014/main" id="{36298EB1-C511-F358-440B-6251349E3E8A}"/>
              </a:ext>
            </a:extLst>
          </p:cNvPr>
          <p:cNvSpPr txBox="1"/>
          <p:nvPr/>
        </p:nvSpPr>
        <p:spPr>
          <a:xfrm>
            <a:off x="7024100" y="3607511"/>
            <a:ext cx="5874800" cy="409750"/>
          </a:xfrm>
          <a:prstGeom prst="rect">
            <a:avLst/>
          </a:prstGeom>
          <a:noFill/>
          <a:ln>
            <a:noFill/>
          </a:ln>
        </p:spPr>
        <p:txBody>
          <a:bodyPr spcFirstLastPara="1" wrap="square" lIns="0" tIns="8467" rIns="0" bIns="0" anchor="t" anchorCtr="0">
            <a:spAutoFit/>
          </a:bodyPr>
          <a:lstStyle/>
          <a:p>
            <a:pPr defTabSz="1219170">
              <a:lnSpc>
                <a:spcPct val="115000"/>
              </a:lnSpc>
              <a:buClr>
                <a:srgbClr val="000000"/>
              </a:buClr>
              <a:buSzPts val="1700"/>
            </a:pPr>
            <a:r>
              <a:rPr lang="es" sz="2267" b="1" kern="0" dirty="0">
                <a:solidFill>
                  <a:srgbClr val="0B5394"/>
                </a:solidFill>
                <a:latin typeface="Arial Nova" panose="020B0504020202020204" pitchFamily="34" charset="0"/>
                <a:ea typeface="Open Sans"/>
                <a:cs typeface="Open Sans"/>
                <a:sym typeface="Open Sans"/>
              </a:rPr>
              <a:t>Solar Power</a:t>
            </a:r>
            <a:endParaRPr sz="1867" b="1" kern="0" dirty="0">
              <a:solidFill>
                <a:srgbClr val="0B5394"/>
              </a:solidFill>
              <a:latin typeface="Arial Nova" panose="020B0504020202020204" pitchFamily="34" charset="0"/>
              <a:ea typeface="Open Sans"/>
              <a:cs typeface="Open Sans"/>
              <a:sym typeface="Open Sans"/>
            </a:endParaRPr>
          </a:p>
        </p:txBody>
      </p:sp>
      <p:sp>
        <p:nvSpPr>
          <p:cNvPr id="7" name="Google Shape;461;p67">
            <a:extLst>
              <a:ext uri="{FF2B5EF4-FFF2-40B4-BE49-F238E27FC236}">
                <a16:creationId xmlns:a16="http://schemas.microsoft.com/office/drawing/2014/main" id="{ACAA732A-DE8D-1BCB-CFBF-29DC4DFC0732}"/>
              </a:ext>
            </a:extLst>
          </p:cNvPr>
          <p:cNvSpPr txBox="1"/>
          <p:nvPr/>
        </p:nvSpPr>
        <p:spPr>
          <a:xfrm>
            <a:off x="6462266" y="4085279"/>
            <a:ext cx="5211600" cy="213670"/>
          </a:xfrm>
          <a:prstGeom prst="rect">
            <a:avLst/>
          </a:prstGeom>
          <a:noFill/>
          <a:ln>
            <a:noFill/>
          </a:ln>
        </p:spPr>
        <p:txBody>
          <a:bodyPr spcFirstLastPara="1" wrap="square" lIns="0" tIns="8467" rIns="0" bIns="0" anchor="b" anchorCtr="0">
            <a:spAutoFit/>
          </a:bodyPr>
          <a:lstStyle/>
          <a:p>
            <a:pPr marL="522811" indent="-285750" defTabSz="1219170">
              <a:buClr>
                <a:srgbClr val="0B5394"/>
              </a:buClr>
              <a:buSzPts val="800"/>
              <a:buFont typeface="Arial" panose="020B0604020202020204" pitchFamily="34" charset="0"/>
              <a:buChar char="•"/>
            </a:pPr>
            <a:r>
              <a:rPr lang="es" sz="1333" kern="0" dirty="0">
                <a:solidFill>
                  <a:srgbClr val="0B5394"/>
                </a:solidFill>
                <a:ea typeface="Open Sans"/>
                <a:cs typeface="Open Sans"/>
                <a:sym typeface="Open Sans"/>
              </a:rPr>
              <a:t>Options being reviewed; further development under way</a:t>
            </a:r>
            <a:endParaRPr sz="1333" kern="0" dirty="0">
              <a:solidFill>
                <a:srgbClr val="0B5394"/>
              </a:solidFill>
              <a:ea typeface="Open Sans"/>
              <a:cs typeface="Open Sans"/>
              <a:sym typeface="Open Sans"/>
            </a:endParaRPr>
          </a:p>
        </p:txBody>
      </p:sp>
      <p:pic>
        <p:nvPicPr>
          <p:cNvPr id="8" name="Google Shape;463;p67">
            <a:extLst>
              <a:ext uri="{FF2B5EF4-FFF2-40B4-BE49-F238E27FC236}">
                <a16:creationId xmlns:a16="http://schemas.microsoft.com/office/drawing/2014/main" id="{CDD187DE-BBE3-9E61-61B9-D54B0E0B58D4}"/>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0430094" y="4587468"/>
            <a:ext cx="1243772" cy="1192706"/>
          </a:xfrm>
          <a:prstGeom prst="rect">
            <a:avLst/>
          </a:prstGeom>
          <a:noFill/>
          <a:ln>
            <a:noFill/>
          </a:ln>
        </p:spPr>
      </p:pic>
    </p:spTree>
  </p:cSld>
  <p:clrMapOvr>
    <a:masterClrMapping/>
  </p:clrMapOvr>
  <p:transition spd="slow">
    <p:cover/>
  </p:transition>
</p:sld>
</file>

<file path=ppt/theme/theme1.xml><?xml version="1.0" encoding="utf-8"?>
<a:theme xmlns:a="http://schemas.openxmlformats.org/drawingml/2006/main" name="Invesment Business Plan by Slidego">
  <a:themeElements>
    <a:clrScheme name="Simple Light">
      <a:dk1>
        <a:srgbClr val="254C6D"/>
      </a:dk1>
      <a:lt1>
        <a:srgbClr val="F3F3F3"/>
      </a:lt1>
      <a:dk2>
        <a:srgbClr val="254C6D"/>
      </a:dk2>
      <a:lt2>
        <a:srgbClr val="EEEEEE"/>
      </a:lt2>
      <a:accent1>
        <a:srgbClr val="254C6D"/>
      </a:accent1>
      <a:accent2>
        <a:srgbClr val="254C6D"/>
      </a:accent2>
      <a:accent3>
        <a:srgbClr val="254C6D"/>
      </a:accent3>
      <a:accent4>
        <a:srgbClr val="254C6D"/>
      </a:accent4>
      <a:accent5>
        <a:srgbClr val="254C6D"/>
      </a:accent5>
      <a:accent6>
        <a:srgbClr val="254C6D"/>
      </a:accent6>
      <a:hlink>
        <a:srgbClr val="254C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5">
      <a:dk1>
        <a:srgbClr val="3D3D3D"/>
      </a:dk1>
      <a:lt1>
        <a:srgbClr val="FFFFFF"/>
      </a:lt1>
      <a:dk2>
        <a:srgbClr val="3DB0CB"/>
      </a:dk2>
      <a:lt2>
        <a:srgbClr val="FFFFFF"/>
      </a:lt2>
      <a:accent1>
        <a:srgbClr val="0077DE"/>
      </a:accent1>
      <a:accent2>
        <a:srgbClr val="00539A"/>
      </a:accent2>
      <a:accent3>
        <a:srgbClr val="00539A"/>
      </a:accent3>
      <a:accent4>
        <a:srgbClr val="0077DE"/>
      </a:accent4>
      <a:accent5>
        <a:srgbClr val="00539A"/>
      </a:accent5>
      <a:accent6>
        <a:srgbClr val="D8D8D8"/>
      </a:accent6>
      <a:hlink>
        <a:srgbClr val="00539A"/>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6763</TotalTime>
  <Words>2288</Words>
  <Application>Microsoft Office PowerPoint</Application>
  <PresentationFormat>Widescreen</PresentationFormat>
  <Paragraphs>266</Paragraphs>
  <Slides>25</Slides>
  <Notes>25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Invesment Business Plan by Slidego</vt:lpstr>
      <vt:lpstr>1_Office Theme</vt:lpstr>
      <vt:lpstr>PowerPoint Presentation</vt:lpstr>
      <vt:lpstr>ABOUT US</vt:lpstr>
      <vt:lpstr>PowerPoint Presentation</vt:lpstr>
      <vt:lpstr>EPEQ – Electrified Power Equipment</vt:lpstr>
      <vt:lpstr>PowerPoint Presentation</vt:lpstr>
      <vt:lpstr>PowerPoint Presentation</vt:lpstr>
      <vt:lpstr>ELiMENT™ Battery</vt:lpstr>
      <vt:lpstr>PowerPoint Presentation</vt:lpstr>
      <vt:lpstr>ELiMENT™ Battery Charging</vt:lpstr>
      <vt:lpstr>Air Compressor Options</vt:lpstr>
      <vt:lpstr>Example:  EPEQ® AIR20 Run Time</vt:lpstr>
      <vt:lpstr>EPEQ® AC Power Inverters</vt:lpstr>
      <vt:lpstr>EPEQ® EPTO</vt:lpstr>
      <vt:lpstr>Level 1 Shore Power</vt:lpstr>
      <vt:lpstr>PowerPoint Presentation</vt:lpstr>
      <vt:lpstr>PowerPoint Presentation</vt:lpstr>
      <vt:lpstr>PowerPoint Presentation</vt:lpstr>
      <vt:lpstr>PowerPoint Presentation</vt:lpstr>
      <vt:lpstr>PowerPoint Presentation</vt:lpstr>
      <vt:lpstr>Additional EPEQ® Options: Lithium-ion Welder – No Cords to Plug In!</vt:lpstr>
      <vt:lpstr>Engine Starting</vt:lpstr>
      <vt:lpstr>Install Photos</vt:lpstr>
      <vt:lpstr>EPEQ® in Action!</vt:lpstr>
      <vt:lpstr>EPEQ® in Action!</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Vanair®   Mini Sales University</dc:title>
  <dc:creator>Nicole Lubarski</dc:creator>
  <cp:lastModifiedBy>Chip Jones</cp:lastModifiedBy>
  <cp:revision>40</cp:revision>
  <cp:lastPrinted>2023-08-11T18:48:25Z</cp:lastPrinted>
  <dcterms:created xsi:type="dcterms:W3CDTF">2022-03-01T17:35:40Z</dcterms:created>
  <dcterms:modified xsi:type="dcterms:W3CDTF">2023-12-07T20:26:23Z</dcterms:modified>
</cp:coreProperties>
</file>